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94E"/>
    <a:srgbClr val="F85D38"/>
    <a:srgbClr val="FBBA94"/>
    <a:srgbClr val="C45534"/>
    <a:srgbClr val="6E175D"/>
    <a:srgbClr val="F9E5C0"/>
    <a:srgbClr val="CBE7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1"/>
    <p:restoredTop sz="94614"/>
  </p:normalViewPr>
  <p:slideViewPr>
    <p:cSldViewPr>
      <p:cViewPr varScale="1">
        <p:scale>
          <a:sx n="83" d="100"/>
          <a:sy n="83" d="100"/>
        </p:scale>
        <p:origin x="1520" y="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1C317-665B-C741-915B-6D66D24950DF}" type="datetimeFigureOut">
              <a:rPr lang="en-NL" smtClean="0"/>
              <a:t>27/07/2026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99B3EF-5FC5-1D40-AC6B-8B0A34B9636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81008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87640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15298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39281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318733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36713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99B3EF-5FC5-1D40-AC6B-8B0A34B96369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92473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rgbClr val="1C294F"/>
                </a:solidFill>
                <a:latin typeface="Karla"/>
                <a:cs typeface="Karl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903874" y="7365819"/>
            <a:ext cx="4200525" cy="3943350"/>
          </a:xfrm>
          <a:custGeom>
            <a:avLst/>
            <a:gdLst/>
            <a:ahLst/>
            <a:cxnLst/>
            <a:rect l="l" t="t" r="r" b="b"/>
            <a:pathLst>
              <a:path w="4200525" h="3943350">
                <a:moveTo>
                  <a:pt x="931490" y="2268140"/>
                </a:moveTo>
                <a:lnTo>
                  <a:pt x="877235" y="2269088"/>
                </a:lnTo>
                <a:lnTo>
                  <a:pt x="797287" y="2275121"/>
                </a:lnTo>
                <a:lnTo>
                  <a:pt x="750592" y="2281994"/>
                </a:lnTo>
                <a:lnTo>
                  <a:pt x="700972" y="2292478"/>
                </a:lnTo>
                <a:lnTo>
                  <a:pt x="649592" y="2307354"/>
                </a:lnTo>
                <a:lnTo>
                  <a:pt x="597599" y="2327412"/>
                </a:lnTo>
                <a:lnTo>
                  <a:pt x="546220" y="2353400"/>
                </a:lnTo>
                <a:lnTo>
                  <a:pt x="496559" y="2386131"/>
                </a:lnTo>
                <a:lnTo>
                  <a:pt x="449803" y="2426374"/>
                </a:lnTo>
                <a:lnTo>
                  <a:pt x="407118" y="2474908"/>
                </a:lnTo>
                <a:lnTo>
                  <a:pt x="374555" y="2523809"/>
                </a:lnTo>
                <a:lnTo>
                  <a:pt x="348206" y="2575541"/>
                </a:lnTo>
                <a:lnTo>
                  <a:pt x="327471" y="2629167"/>
                </a:lnTo>
                <a:lnTo>
                  <a:pt x="311750" y="2683750"/>
                </a:lnTo>
                <a:lnTo>
                  <a:pt x="300443" y="2738350"/>
                </a:lnTo>
                <a:lnTo>
                  <a:pt x="292949" y="2792031"/>
                </a:lnTo>
                <a:lnTo>
                  <a:pt x="288667" y="2843854"/>
                </a:lnTo>
                <a:lnTo>
                  <a:pt x="286998" y="2892882"/>
                </a:lnTo>
                <a:lnTo>
                  <a:pt x="287341" y="2938177"/>
                </a:lnTo>
                <a:lnTo>
                  <a:pt x="289096" y="2978800"/>
                </a:lnTo>
                <a:lnTo>
                  <a:pt x="294440" y="3042284"/>
                </a:lnTo>
                <a:lnTo>
                  <a:pt x="302872" y="3110912"/>
                </a:lnTo>
                <a:lnTo>
                  <a:pt x="309471" y="3160134"/>
                </a:lnTo>
                <a:lnTo>
                  <a:pt x="315814" y="3210261"/>
                </a:lnTo>
                <a:lnTo>
                  <a:pt x="321086" y="3260624"/>
                </a:lnTo>
                <a:lnTo>
                  <a:pt x="324475" y="3310549"/>
                </a:lnTo>
                <a:lnTo>
                  <a:pt x="325168" y="3359367"/>
                </a:lnTo>
                <a:lnTo>
                  <a:pt x="322350" y="3406405"/>
                </a:lnTo>
                <a:lnTo>
                  <a:pt x="315209" y="3450993"/>
                </a:lnTo>
                <a:lnTo>
                  <a:pt x="302931" y="3492460"/>
                </a:lnTo>
                <a:lnTo>
                  <a:pt x="284703" y="3530133"/>
                </a:lnTo>
                <a:lnTo>
                  <a:pt x="251442" y="3583076"/>
                </a:lnTo>
                <a:lnTo>
                  <a:pt x="219666" y="3629931"/>
                </a:lnTo>
                <a:lnTo>
                  <a:pt x="189463" y="3671474"/>
                </a:lnTo>
                <a:lnTo>
                  <a:pt x="160918" y="3708480"/>
                </a:lnTo>
                <a:lnTo>
                  <a:pt x="134119" y="3741724"/>
                </a:lnTo>
                <a:lnTo>
                  <a:pt x="86103" y="3800025"/>
                </a:lnTo>
                <a:lnTo>
                  <a:pt x="65060" y="3826634"/>
                </a:lnTo>
                <a:lnTo>
                  <a:pt x="29335" y="3878641"/>
                </a:lnTo>
                <a:lnTo>
                  <a:pt x="2670" y="3934204"/>
                </a:lnTo>
                <a:lnTo>
                  <a:pt x="0" y="3942736"/>
                </a:lnTo>
                <a:lnTo>
                  <a:pt x="4200225" y="3942736"/>
                </a:lnTo>
                <a:lnTo>
                  <a:pt x="4200225" y="2365576"/>
                </a:lnTo>
                <a:lnTo>
                  <a:pt x="1372283" y="2365576"/>
                </a:lnTo>
                <a:lnTo>
                  <a:pt x="1353193" y="2364370"/>
                </a:lnTo>
                <a:lnTo>
                  <a:pt x="1326412" y="2356347"/>
                </a:lnTo>
                <a:lnTo>
                  <a:pt x="1250157" y="2327412"/>
                </a:lnTo>
                <a:lnTo>
                  <a:pt x="1200987" y="2310323"/>
                </a:lnTo>
                <a:lnTo>
                  <a:pt x="1144264" y="2293899"/>
                </a:lnTo>
                <a:lnTo>
                  <a:pt x="1080437" y="2280154"/>
                </a:lnTo>
                <a:lnTo>
                  <a:pt x="1009481" y="2270937"/>
                </a:lnTo>
                <a:lnTo>
                  <a:pt x="931490" y="2268140"/>
                </a:lnTo>
                <a:close/>
              </a:path>
              <a:path w="4200525" h="3943350">
                <a:moveTo>
                  <a:pt x="1510512" y="1052986"/>
                </a:moveTo>
                <a:lnTo>
                  <a:pt x="1463642" y="1054722"/>
                </a:lnTo>
                <a:lnTo>
                  <a:pt x="1416284" y="1061147"/>
                </a:lnTo>
                <a:lnTo>
                  <a:pt x="1368943" y="1072107"/>
                </a:lnTo>
                <a:lnTo>
                  <a:pt x="1322120" y="1087448"/>
                </a:lnTo>
                <a:lnTo>
                  <a:pt x="1276320" y="1107018"/>
                </a:lnTo>
                <a:lnTo>
                  <a:pt x="1232045" y="1130661"/>
                </a:lnTo>
                <a:lnTo>
                  <a:pt x="1189798" y="1158226"/>
                </a:lnTo>
                <a:lnTo>
                  <a:pt x="1150083" y="1189557"/>
                </a:lnTo>
                <a:lnTo>
                  <a:pt x="1113402" y="1224501"/>
                </a:lnTo>
                <a:lnTo>
                  <a:pt x="1080258" y="1262905"/>
                </a:lnTo>
                <a:lnTo>
                  <a:pt x="1051156" y="1304615"/>
                </a:lnTo>
                <a:lnTo>
                  <a:pt x="1026597" y="1349477"/>
                </a:lnTo>
                <a:lnTo>
                  <a:pt x="1003663" y="1407607"/>
                </a:lnTo>
                <a:lnTo>
                  <a:pt x="989193" y="1466072"/>
                </a:lnTo>
                <a:lnTo>
                  <a:pt x="982109" y="1524181"/>
                </a:lnTo>
                <a:lnTo>
                  <a:pt x="981335" y="1581241"/>
                </a:lnTo>
                <a:lnTo>
                  <a:pt x="985793" y="1636559"/>
                </a:lnTo>
                <a:lnTo>
                  <a:pt x="994405" y="1689443"/>
                </a:lnTo>
                <a:lnTo>
                  <a:pt x="1006094" y="1739200"/>
                </a:lnTo>
                <a:lnTo>
                  <a:pt x="1019783" y="1785137"/>
                </a:lnTo>
                <a:lnTo>
                  <a:pt x="1034393" y="1826562"/>
                </a:lnTo>
                <a:lnTo>
                  <a:pt x="1048849" y="1862783"/>
                </a:lnTo>
                <a:lnTo>
                  <a:pt x="1072983" y="1916842"/>
                </a:lnTo>
                <a:lnTo>
                  <a:pt x="1107291" y="1984222"/>
                </a:lnTo>
                <a:lnTo>
                  <a:pt x="1143589" y="2044872"/>
                </a:lnTo>
                <a:lnTo>
                  <a:pt x="1180819" y="2099141"/>
                </a:lnTo>
                <a:lnTo>
                  <a:pt x="1217925" y="2147378"/>
                </a:lnTo>
                <a:lnTo>
                  <a:pt x="1253852" y="2189934"/>
                </a:lnTo>
                <a:lnTo>
                  <a:pt x="1287543" y="2227157"/>
                </a:lnTo>
                <a:lnTo>
                  <a:pt x="1343993" y="2287002"/>
                </a:lnTo>
                <a:lnTo>
                  <a:pt x="1364639" y="2310323"/>
                </a:lnTo>
                <a:lnTo>
                  <a:pt x="1378825" y="2329710"/>
                </a:lnTo>
                <a:lnTo>
                  <a:pt x="1385494" y="2345510"/>
                </a:lnTo>
                <a:lnTo>
                  <a:pt x="1383591" y="2358074"/>
                </a:lnTo>
                <a:lnTo>
                  <a:pt x="1372283" y="2365576"/>
                </a:lnTo>
                <a:lnTo>
                  <a:pt x="4200225" y="2365576"/>
                </a:lnTo>
                <a:lnTo>
                  <a:pt x="4200225" y="1123299"/>
                </a:lnTo>
                <a:lnTo>
                  <a:pt x="1901712" y="1123299"/>
                </a:lnTo>
                <a:lnTo>
                  <a:pt x="1851444" y="1118555"/>
                </a:lnTo>
                <a:lnTo>
                  <a:pt x="1799359" y="1109712"/>
                </a:lnTo>
                <a:lnTo>
                  <a:pt x="1746734" y="1098256"/>
                </a:lnTo>
                <a:lnTo>
                  <a:pt x="1644978" y="1073466"/>
                </a:lnTo>
                <a:lnTo>
                  <a:pt x="1598400" y="1063108"/>
                </a:lnTo>
                <a:lnTo>
                  <a:pt x="1556392" y="1056093"/>
                </a:lnTo>
                <a:lnTo>
                  <a:pt x="1510512" y="1052986"/>
                </a:lnTo>
                <a:close/>
              </a:path>
              <a:path w="4200525" h="3943350">
                <a:moveTo>
                  <a:pt x="3090262" y="0"/>
                </a:moveTo>
                <a:lnTo>
                  <a:pt x="3031369" y="406"/>
                </a:lnTo>
                <a:lnTo>
                  <a:pt x="2973987" y="8172"/>
                </a:lnTo>
                <a:lnTo>
                  <a:pt x="2918346" y="22400"/>
                </a:lnTo>
                <a:lnTo>
                  <a:pt x="2864676" y="42189"/>
                </a:lnTo>
                <a:lnTo>
                  <a:pt x="2813209" y="66640"/>
                </a:lnTo>
                <a:lnTo>
                  <a:pt x="2764174" y="94855"/>
                </a:lnTo>
                <a:lnTo>
                  <a:pt x="2717802" y="125935"/>
                </a:lnTo>
                <a:lnTo>
                  <a:pt x="2674323" y="158978"/>
                </a:lnTo>
                <a:lnTo>
                  <a:pt x="2633968" y="193088"/>
                </a:lnTo>
                <a:lnTo>
                  <a:pt x="2596968" y="227364"/>
                </a:lnTo>
                <a:lnTo>
                  <a:pt x="2563552" y="260907"/>
                </a:lnTo>
                <a:lnTo>
                  <a:pt x="2533952" y="292818"/>
                </a:lnTo>
                <a:lnTo>
                  <a:pt x="2508397" y="322197"/>
                </a:lnTo>
                <a:lnTo>
                  <a:pt x="2470347" y="369765"/>
                </a:lnTo>
                <a:lnTo>
                  <a:pt x="2425673" y="437737"/>
                </a:lnTo>
                <a:lnTo>
                  <a:pt x="2401161" y="481324"/>
                </a:lnTo>
                <a:lnTo>
                  <a:pt x="2377514" y="526724"/>
                </a:lnTo>
                <a:lnTo>
                  <a:pt x="2354538" y="573482"/>
                </a:lnTo>
                <a:lnTo>
                  <a:pt x="2332040" y="621143"/>
                </a:lnTo>
                <a:lnTo>
                  <a:pt x="2287704" y="717358"/>
                </a:lnTo>
                <a:lnTo>
                  <a:pt x="2265477" y="765001"/>
                </a:lnTo>
                <a:lnTo>
                  <a:pt x="2242954" y="811729"/>
                </a:lnTo>
                <a:lnTo>
                  <a:pt x="2219941" y="857088"/>
                </a:lnTo>
                <a:lnTo>
                  <a:pt x="2196243" y="900621"/>
                </a:lnTo>
                <a:lnTo>
                  <a:pt x="2171668" y="941875"/>
                </a:lnTo>
                <a:lnTo>
                  <a:pt x="2146021" y="980395"/>
                </a:lnTo>
                <a:lnTo>
                  <a:pt x="2119110" y="1015726"/>
                </a:lnTo>
                <a:lnTo>
                  <a:pt x="2090740" y="1047413"/>
                </a:lnTo>
                <a:lnTo>
                  <a:pt x="2060717" y="1075003"/>
                </a:lnTo>
                <a:lnTo>
                  <a:pt x="2028849" y="1098039"/>
                </a:lnTo>
                <a:lnTo>
                  <a:pt x="1991692" y="1114529"/>
                </a:lnTo>
                <a:lnTo>
                  <a:pt x="1948888" y="1122453"/>
                </a:lnTo>
                <a:lnTo>
                  <a:pt x="1901712" y="1123299"/>
                </a:lnTo>
                <a:lnTo>
                  <a:pt x="4200225" y="1123299"/>
                </a:lnTo>
                <a:lnTo>
                  <a:pt x="4200225" y="1100385"/>
                </a:lnTo>
                <a:lnTo>
                  <a:pt x="4039259" y="1100385"/>
                </a:lnTo>
                <a:lnTo>
                  <a:pt x="4008236" y="1091838"/>
                </a:lnTo>
                <a:lnTo>
                  <a:pt x="3955983" y="1048424"/>
                </a:lnTo>
                <a:lnTo>
                  <a:pt x="3933927" y="1015726"/>
                </a:lnTo>
                <a:lnTo>
                  <a:pt x="3913657" y="976588"/>
                </a:lnTo>
                <a:lnTo>
                  <a:pt x="3895043" y="932513"/>
                </a:lnTo>
                <a:lnTo>
                  <a:pt x="3877504" y="884335"/>
                </a:lnTo>
                <a:lnTo>
                  <a:pt x="3860570" y="833055"/>
                </a:lnTo>
                <a:lnTo>
                  <a:pt x="3826639" y="725189"/>
                </a:lnTo>
                <a:lnTo>
                  <a:pt x="3808704" y="670606"/>
                </a:lnTo>
                <a:lnTo>
                  <a:pt x="3789497" y="616923"/>
                </a:lnTo>
                <a:lnTo>
                  <a:pt x="3773231" y="575840"/>
                </a:lnTo>
                <a:lnTo>
                  <a:pt x="3755397" y="534667"/>
                </a:lnTo>
                <a:lnTo>
                  <a:pt x="3735974" y="493603"/>
                </a:lnTo>
                <a:lnTo>
                  <a:pt x="3714940" y="452848"/>
                </a:lnTo>
                <a:lnTo>
                  <a:pt x="3692274" y="412601"/>
                </a:lnTo>
                <a:lnTo>
                  <a:pt x="3667956" y="373060"/>
                </a:lnTo>
                <a:lnTo>
                  <a:pt x="3641962" y="334424"/>
                </a:lnTo>
                <a:lnTo>
                  <a:pt x="3614273" y="296893"/>
                </a:lnTo>
                <a:lnTo>
                  <a:pt x="3584867" y="260665"/>
                </a:lnTo>
                <a:lnTo>
                  <a:pt x="3553721" y="225939"/>
                </a:lnTo>
                <a:lnTo>
                  <a:pt x="3520816" y="192914"/>
                </a:lnTo>
                <a:lnTo>
                  <a:pt x="3486130" y="161789"/>
                </a:lnTo>
                <a:lnTo>
                  <a:pt x="3449640" y="132764"/>
                </a:lnTo>
                <a:lnTo>
                  <a:pt x="3411327" y="106036"/>
                </a:lnTo>
                <a:lnTo>
                  <a:pt x="3371167" y="81806"/>
                </a:lnTo>
                <a:lnTo>
                  <a:pt x="3329142" y="60271"/>
                </a:lnTo>
                <a:lnTo>
                  <a:pt x="3285227" y="41631"/>
                </a:lnTo>
                <a:lnTo>
                  <a:pt x="3239404" y="26085"/>
                </a:lnTo>
                <a:lnTo>
                  <a:pt x="3191649" y="13832"/>
                </a:lnTo>
                <a:lnTo>
                  <a:pt x="3141942" y="5070"/>
                </a:lnTo>
                <a:lnTo>
                  <a:pt x="3090262" y="0"/>
                </a:lnTo>
                <a:close/>
              </a:path>
              <a:path w="4200525" h="3943350">
                <a:moveTo>
                  <a:pt x="4200225" y="1012921"/>
                </a:moveTo>
                <a:lnTo>
                  <a:pt x="4159116" y="1054175"/>
                </a:lnTo>
                <a:lnTo>
                  <a:pt x="4100289" y="1091333"/>
                </a:lnTo>
                <a:lnTo>
                  <a:pt x="4039259" y="1100385"/>
                </a:lnTo>
                <a:lnTo>
                  <a:pt x="4200225" y="1100385"/>
                </a:lnTo>
                <a:lnTo>
                  <a:pt x="4200225" y="1012921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79006" y="9823731"/>
            <a:ext cx="609696" cy="883826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3836670" cy="3322954"/>
          </a:xfrm>
          <a:custGeom>
            <a:avLst/>
            <a:gdLst/>
            <a:ahLst/>
            <a:cxnLst/>
            <a:rect l="l" t="t" r="r" b="b"/>
            <a:pathLst>
              <a:path w="3836670" h="3322954">
                <a:moveTo>
                  <a:pt x="3836488" y="0"/>
                </a:moveTo>
                <a:lnTo>
                  <a:pt x="0" y="0"/>
                </a:lnTo>
                <a:lnTo>
                  <a:pt x="0" y="3322912"/>
                </a:lnTo>
                <a:lnTo>
                  <a:pt x="48802" y="3266565"/>
                </a:lnTo>
                <a:lnTo>
                  <a:pt x="73783" y="3231867"/>
                </a:lnTo>
                <a:lnTo>
                  <a:pt x="98214" y="3192013"/>
                </a:lnTo>
                <a:lnTo>
                  <a:pt x="121643" y="3148679"/>
                </a:lnTo>
                <a:lnTo>
                  <a:pt x="144232" y="3102528"/>
                </a:lnTo>
                <a:lnTo>
                  <a:pt x="166140" y="3054219"/>
                </a:lnTo>
                <a:lnTo>
                  <a:pt x="187527" y="3004414"/>
                </a:lnTo>
                <a:lnTo>
                  <a:pt x="208555" y="2953773"/>
                </a:lnTo>
                <a:lnTo>
                  <a:pt x="229383" y="2902958"/>
                </a:lnTo>
                <a:lnTo>
                  <a:pt x="250172" y="2852629"/>
                </a:lnTo>
                <a:lnTo>
                  <a:pt x="271083" y="2803448"/>
                </a:lnTo>
                <a:lnTo>
                  <a:pt x="292275" y="2756074"/>
                </a:lnTo>
                <a:lnTo>
                  <a:pt x="313910" y="2711170"/>
                </a:lnTo>
                <a:lnTo>
                  <a:pt x="336147" y="2669395"/>
                </a:lnTo>
                <a:lnTo>
                  <a:pt x="359146" y="2631412"/>
                </a:lnTo>
                <a:lnTo>
                  <a:pt x="383070" y="2597880"/>
                </a:lnTo>
                <a:lnTo>
                  <a:pt x="434328" y="2546816"/>
                </a:lnTo>
                <a:lnTo>
                  <a:pt x="491204" y="2521490"/>
                </a:lnTo>
                <a:lnTo>
                  <a:pt x="2167543" y="2521490"/>
                </a:lnTo>
                <a:lnTo>
                  <a:pt x="2174140" y="2499707"/>
                </a:lnTo>
                <a:lnTo>
                  <a:pt x="2189223" y="2448480"/>
                </a:lnTo>
                <a:lnTo>
                  <a:pt x="2204220" y="2397283"/>
                </a:lnTo>
                <a:lnTo>
                  <a:pt x="2219373" y="2346489"/>
                </a:lnTo>
                <a:lnTo>
                  <a:pt x="2234923" y="2296472"/>
                </a:lnTo>
                <a:lnTo>
                  <a:pt x="2251111" y="2247603"/>
                </a:lnTo>
                <a:lnTo>
                  <a:pt x="2268178" y="2200257"/>
                </a:lnTo>
                <a:lnTo>
                  <a:pt x="2286365" y="2154805"/>
                </a:lnTo>
                <a:lnTo>
                  <a:pt x="2305913" y="2111621"/>
                </a:lnTo>
                <a:lnTo>
                  <a:pt x="2327064" y="2071077"/>
                </a:lnTo>
                <a:lnTo>
                  <a:pt x="2350057" y="2033546"/>
                </a:lnTo>
                <a:lnTo>
                  <a:pt x="2375135" y="1999401"/>
                </a:lnTo>
                <a:lnTo>
                  <a:pt x="2402539" y="1969015"/>
                </a:lnTo>
                <a:lnTo>
                  <a:pt x="2435790" y="1943304"/>
                </a:lnTo>
                <a:lnTo>
                  <a:pt x="2475485" y="1924065"/>
                </a:lnTo>
                <a:lnTo>
                  <a:pt x="2520222" y="1910255"/>
                </a:lnTo>
                <a:lnTo>
                  <a:pt x="2568601" y="1900832"/>
                </a:lnTo>
                <a:lnTo>
                  <a:pt x="2619221" y="1894751"/>
                </a:lnTo>
                <a:lnTo>
                  <a:pt x="2670681" y="1890971"/>
                </a:lnTo>
                <a:lnTo>
                  <a:pt x="2770517" y="1886136"/>
                </a:lnTo>
                <a:lnTo>
                  <a:pt x="2816091" y="1882995"/>
                </a:lnTo>
                <a:lnTo>
                  <a:pt x="2856902" y="1877981"/>
                </a:lnTo>
                <a:lnTo>
                  <a:pt x="2897745" y="1869095"/>
                </a:lnTo>
                <a:lnTo>
                  <a:pt x="2938905" y="1856042"/>
                </a:lnTo>
                <a:lnTo>
                  <a:pt x="2980013" y="1839047"/>
                </a:lnTo>
                <a:lnTo>
                  <a:pt x="3020703" y="1818339"/>
                </a:lnTo>
                <a:lnTo>
                  <a:pt x="3060606" y="1794142"/>
                </a:lnTo>
                <a:lnTo>
                  <a:pt x="3099355" y="1766684"/>
                </a:lnTo>
                <a:lnTo>
                  <a:pt x="3136583" y="1736191"/>
                </a:lnTo>
                <a:lnTo>
                  <a:pt x="3171923" y="1702890"/>
                </a:lnTo>
                <a:lnTo>
                  <a:pt x="3205006" y="1667006"/>
                </a:lnTo>
                <a:lnTo>
                  <a:pt x="3235465" y="1628768"/>
                </a:lnTo>
                <a:lnTo>
                  <a:pt x="3262933" y="1588400"/>
                </a:lnTo>
                <a:lnTo>
                  <a:pt x="3287043" y="1546130"/>
                </a:lnTo>
                <a:lnTo>
                  <a:pt x="3307426" y="1502185"/>
                </a:lnTo>
                <a:lnTo>
                  <a:pt x="3323715" y="1456790"/>
                </a:lnTo>
                <a:lnTo>
                  <a:pt x="3338229" y="1395972"/>
                </a:lnTo>
                <a:lnTo>
                  <a:pt x="3344655" y="1337175"/>
                </a:lnTo>
                <a:lnTo>
                  <a:pt x="3344103" y="1280749"/>
                </a:lnTo>
                <a:lnTo>
                  <a:pt x="3337685" y="1227047"/>
                </a:lnTo>
                <a:lnTo>
                  <a:pt x="3326512" y="1176421"/>
                </a:lnTo>
                <a:lnTo>
                  <a:pt x="3311694" y="1129224"/>
                </a:lnTo>
                <a:lnTo>
                  <a:pt x="3294344" y="1085806"/>
                </a:lnTo>
                <a:lnTo>
                  <a:pt x="3275571" y="1046520"/>
                </a:lnTo>
                <a:lnTo>
                  <a:pt x="3256488" y="1011718"/>
                </a:lnTo>
                <a:lnTo>
                  <a:pt x="3221833" y="956975"/>
                </a:lnTo>
                <a:lnTo>
                  <a:pt x="3163622" y="879510"/>
                </a:lnTo>
                <a:lnTo>
                  <a:pt x="3117618" y="829376"/>
                </a:lnTo>
                <a:lnTo>
                  <a:pt x="3071720" y="786532"/>
                </a:lnTo>
                <a:lnTo>
                  <a:pt x="3027173" y="750175"/>
                </a:lnTo>
                <a:lnTo>
                  <a:pt x="2985224" y="719502"/>
                </a:lnTo>
                <a:lnTo>
                  <a:pt x="2947120" y="693709"/>
                </a:lnTo>
                <a:lnTo>
                  <a:pt x="2914106" y="671992"/>
                </a:lnTo>
                <a:lnTo>
                  <a:pt x="2887431" y="653548"/>
                </a:lnTo>
                <a:lnTo>
                  <a:pt x="2868340" y="637574"/>
                </a:lnTo>
                <a:lnTo>
                  <a:pt x="2858079" y="623266"/>
                </a:lnTo>
                <a:lnTo>
                  <a:pt x="2857897" y="609821"/>
                </a:lnTo>
                <a:lnTo>
                  <a:pt x="2867704" y="599668"/>
                </a:lnTo>
                <a:lnTo>
                  <a:pt x="2886002" y="595531"/>
                </a:lnTo>
                <a:lnTo>
                  <a:pt x="3179000" y="595531"/>
                </a:lnTo>
                <a:lnTo>
                  <a:pt x="3224444" y="588287"/>
                </a:lnTo>
                <a:lnTo>
                  <a:pt x="3298930" y="569393"/>
                </a:lnTo>
                <a:lnTo>
                  <a:pt x="3350385" y="553532"/>
                </a:lnTo>
                <a:lnTo>
                  <a:pt x="3425626" y="525817"/>
                </a:lnTo>
                <a:lnTo>
                  <a:pt x="3469151" y="506491"/>
                </a:lnTo>
                <a:lnTo>
                  <a:pt x="3515004" y="482972"/>
                </a:lnTo>
                <a:lnTo>
                  <a:pt x="3561978" y="454852"/>
                </a:lnTo>
                <a:lnTo>
                  <a:pt x="3608867" y="421721"/>
                </a:lnTo>
                <a:lnTo>
                  <a:pt x="3654465" y="383168"/>
                </a:lnTo>
                <a:lnTo>
                  <a:pt x="3697566" y="338785"/>
                </a:lnTo>
                <a:lnTo>
                  <a:pt x="3736963" y="288162"/>
                </a:lnTo>
                <a:lnTo>
                  <a:pt x="3771450" y="230890"/>
                </a:lnTo>
                <a:lnTo>
                  <a:pt x="3798050" y="171444"/>
                </a:lnTo>
                <a:lnTo>
                  <a:pt x="3817368" y="110966"/>
                </a:lnTo>
                <a:lnTo>
                  <a:pt x="3830278" y="50362"/>
                </a:lnTo>
                <a:lnTo>
                  <a:pt x="3836488" y="0"/>
                </a:lnTo>
                <a:close/>
              </a:path>
              <a:path w="3836670" h="3322954">
                <a:moveTo>
                  <a:pt x="2167543" y="2521490"/>
                </a:moveTo>
                <a:lnTo>
                  <a:pt x="524738" y="2521490"/>
                </a:lnTo>
                <a:lnTo>
                  <a:pt x="555192" y="2532439"/>
                </a:lnTo>
                <a:lnTo>
                  <a:pt x="583888" y="2553278"/>
                </a:lnTo>
                <a:lnTo>
                  <a:pt x="610940" y="2582512"/>
                </a:lnTo>
                <a:lnTo>
                  <a:pt x="636765" y="2618754"/>
                </a:lnTo>
                <a:lnTo>
                  <a:pt x="661779" y="2660619"/>
                </a:lnTo>
                <a:lnTo>
                  <a:pt x="686398" y="2706722"/>
                </a:lnTo>
                <a:lnTo>
                  <a:pt x="711038" y="2755675"/>
                </a:lnTo>
                <a:lnTo>
                  <a:pt x="736116" y="2806094"/>
                </a:lnTo>
                <a:lnTo>
                  <a:pt x="762047" y="2856591"/>
                </a:lnTo>
                <a:lnTo>
                  <a:pt x="789248" y="2905782"/>
                </a:lnTo>
                <a:lnTo>
                  <a:pt x="812119" y="2943370"/>
                </a:lnTo>
                <a:lnTo>
                  <a:pt x="836824" y="2980507"/>
                </a:lnTo>
                <a:lnTo>
                  <a:pt x="863356" y="3016934"/>
                </a:lnTo>
                <a:lnTo>
                  <a:pt x="891710" y="3052390"/>
                </a:lnTo>
                <a:lnTo>
                  <a:pt x="921878" y="3086617"/>
                </a:lnTo>
                <a:lnTo>
                  <a:pt x="953855" y="3119354"/>
                </a:lnTo>
                <a:lnTo>
                  <a:pt x="987634" y="3150341"/>
                </a:lnTo>
                <a:lnTo>
                  <a:pt x="1023209" y="3179319"/>
                </a:lnTo>
                <a:lnTo>
                  <a:pt x="1060574" y="3206028"/>
                </a:lnTo>
                <a:lnTo>
                  <a:pt x="1099723" y="3230208"/>
                </a:lnTo>
                <a:lnTo>
                  <a:pt x="1140649" y="3251600"/>
                </a:lnTo>
                <a:lnTo>
                  <a:pt x="1183346" y="3269944"/>
                </a:lnTo>
                <a:lnTo>
                  <a:pt x="1227807" y="3284979"/>
                </a:lnTo>
                <a:lnTo>
                  <a:pt x="1274028" y="3296446"/>
                </a:lnTo>
                <a:lnTo>
                  <a:pt x="1322000" y="3304086"/>
                </a:lnTo>
                <a:lnTo>
                  <a:pt x="1371719" y="3307638"/>
                </a:lnTo>
                <a:lnTo>
                  <a:pt x="1423177" y="3306844"/>
                </a:lnTo>
                <a:lnTo>
                  <a:pt x="1476369" y="3301442"/>
                </a:lnTo>
                <a:lnTo>
                  <a:pt x="1531288" y="3291174"/>
                </a:lnTo>
                <a:lnTo>
                  <a:pt x="1587219" y="3274544"/>
                </a:lnTo>
                <a:lnTo>
                  <a:pt x="1640791" y="3251432"/>
                </a:lnTo>
                <a:lnTo>
                  <a:pt x="1691897" y="3222743"/>
                </a:lnTo>
                <a:lnTo>
                  <a:pt x="1740432" y="3189385"/>
                </a:lnTo>
                <a:lnTo>
                  <a:pt x="1786289" y="3152263"/>
                </a:lnTo>
                <a:lnTo>
                  <a:pt x="1829361" y="3112285"/>
                </a:lnTo>
                <a:lnTo>
                  <a:pt x="1869544" y="3070357"/>
                </a:lnTo>
                <a:lnTo>
                  <a:pt x="1906729" y="3027385"/>
                </a:lnTo>
                <a:lnTo>
                  <a:pt x="1940811" y="2984276"/>
                </a:lnTo>
                <a:lnTo>
                  <a:pt x="1971685" y="2941937"/>
                </a:lnTo>
                <a:lnTo>
                  <a:pt x="1999242" y="2901273"/>
                </a:lnTo>
                <a:lnTo>
                  <a:pt x="2023378" y="2863192"/>
                </a:lnTo>
                <a:lnTo>
                  <a:pt x="2043986" y="2828600"/>
                </a:lnTo>
                <a:lnTo>
                  <a:pt x="2074191" y="2773509"/>
                </a:lnTo>
                <a:lnTo>
                  <a:pt x="2108134" y="2697466"/>
                </a:lnTo>
                <a:lnTo>
                  <a:pt x="2125969" y="2649844"/>
                </a:lnTo>
                <a:lnTo>
                  <a:pt x="2142754" y="2600762"/>
                </a:lnTo>
                <a:lnTo>
                  <a:pt x="2158731" y="2550592"/>
                </a:lnTo>
                <a:lnTo>
                  <a:pt x="2167543" y="2521490"/>
                </a:lnTo>
                <a:close/>
              </a:path>
              <a:path w="3836670" h="3322954">
                <a:moveTo>
                  <a:pt x="3179000" y="595531"/>
                </a:moveTo>
                <a:lnTo>
                  <a:pt x="2886002" y="595531"/>
                </a:lnTo>
                <a:lnTo>
                  <a:pt x="2912465" y="595663"/>
                </a:lnTo>
                <a:lnTo>
                  <a:pt x="2988581" y="601748"/>
                </a:lnTo>
                <a:lnTo>
                  <a:pt x="3037582" y="604206"/>
                </a:lnTo>
                <a:lnTo>
                  <a:pt x="3093444" y="603947"/>
                </a:lnTo>
                <a:lnTo>
                  <a:pt x="3155840" y="599223"/>
                </a:lnTo>
                <a:lnTo>
                  <a:pt x="3179000" y="595531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1C294F"/>
                </a:solidFill>
                <a:latin typeface="Karla"/>
                <a:cs typeface="Karl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601190" y="7724920"/>
            <a:ext cx="4503420" cy="3583940"/>
          </a:xfrm>
          <a:custGeom>
            <a:avLst/>
            <a:gdLst/>
            <a:ahLst/>
            <a:cxnLst/>
            <a:rect l="l" t="t" r="r" b="b"/>
            <a:pathLst>
              <a:path w="4503419" h="3583940">
                <a:moveTo>
                  <a:pt x="680427" y="2268140"/>
                </a:moveTo>
                <a:lnTo>
                  <a:pt x="626172" y="2269088"/>
                </a:lnTo>
                <a:lnTo>
                  <a:pt x="546224" y="2275121"/>
                </a:lnTo>
                <a:lnTo>
                  <a:pt x="499529" y="2281994"/>
                </a:lnTo>
                <a:lnTo>
                  <a:pt x="449909" y="2292478"/>
                </a:lnTo>
                <a:lnTo>
                  <a:pt x="398529" y="2307354"/>
                </a:lnTo>
                <a:lnTo>
                  <a:pt x="346536" y="2327412"/>
                </a:lnTo>
                <a:lnTo>
                  <a:pt x="295157" y="2353400"/>
                </a:lnTo>
                <a:lnTo>
                  <a:pt x="245496" y="2386131"/>
                </a:lnTo>
                <a:lnTo>
                  <a:pt x="198740" y="2426374"/>
                </a:lnTo>
                <a:lnTo>
                  <a:pt x="156055" y="2474908"/>
                </a:lnTo>
                <a:lnTo>
                  <a:pt x="123492" y="2523809"/>
                </a:lnTo>
                <a:lnTo>
                  <a:pt x="97143" y="2575541"/>
                </a:lnTo>
                <a:lnTo>
                  <a:pt x="76408" y="2629167"/>
                </a:lnTo>
                <a:lnTo>
                  <a:pt x="60687" y="2683750"/>
                </a:lnTo>
                <a:lnTo>
                  <a:pt x="49380" y="2738350"/>
                </a:lnTo>
                <a:lnTo>
                  <a:pt x="41885" y="2792031"/>
                </a:lnTo>
                <a:lnTo>
                  <a:pt x="37604" y="2843854"/>
                </a:lnTo>
                <a:lnTo>
                  <a:pt x="35935" y="2892882"/>
                </a:lnTo>
                <a:lnTo>
                  <a:pt x="36278" y="2938177"/>
                </a:lnTo>
                <a:lnTo>
                  <a:pt x="38033" y="2978800"/>
                </a:lnTo>
                <a:lnTo>
                  <a:pt x="43377" y="3042284"/>
                </a:lnTo>
                <a:lnTo>
                  <a:pt x="51809" y="3110912"/>
                </a:lnTo>
                <a:lnTo>
                  <a:pt x="58408" y="3160134"/>
                </a:lnTo>
                <a:lnTo>
                  <a:pt x="64751" y="3210261"/>
                </a:lnTo>
                <a:lnTo>
                  <a:pt x="70023" y="3260624"/>
                </a:lnTo>
                <a:lnTo>
                  <a:pt x="73412" y="3310549"/>
                </a:lnTo>
                <a:lnTo>
                  <a:pt x="74104" y="3359367"/>
                </a:lnTo>
                <a:lnTo>
                  <a:pt x="71287" y="3406405"/>
                </a:lnTo>
                <a:lnTo>
                  <a:pt x="64145" y="3450993"/>
                </a:lnTo>
                <a:lnTo>
                  <a:pt x="51868" y="3492460"/>
                </a:lnTo>
                <a:lnTo>
                  <a:pt x="33640" y="3530133"/>
                </a:lnTo>
                <a:lnTo>
                  <a:pt x="379" y="3583076"/>
                </a:lnTo>
                <a:lnTo>
                  <a:pt x="0" y="3583635"/>
                </a:lnTo>
                <a:lnTo>
                  <a:pt x="4440845" y="3583635"/>
                </a:lnTo>
                <a:lnTo>
                  <a:pt x="4453753" y="3571628"/>
                </a:lnTo>
                <a:lnTo>
                  <a:pt x="4488719" y="3538600"/>
                </a:lnTo>
                <a:lnTo>
                  <a:pt x="4502907" y="3524989"/>
                </a:lnTo>
                <a:lnTo>
                  <a:pt x="4502907" y="2365576"/>
                </a:lnTo>
                <a:lnTo>
                  <a:pt x="1121220" y="2365576"/>
                </a:lnTo>
                <a:lnTo>
                  <a:pt x="1102129" y="2364370"/>
                </a:lnTo>
                <a:lnTo>
                  <a:pt x="1075349" y="2356347"/>
                </a:lnTo>
                <a:lnTo>
                  <a:pt x="999094" y="2327412"/>
                </a:lnTo>
                <a:lnTo>
                  <a:pt x="949924" y="2310323"/>
                </a:lnTo>
                <a:lnTo>
                  <a:pt x="893201" y="2293899"/>
                </a:lnTo>
                <a:lnTo>
                  <a:pt x="829374" y="2280154"/>
                </a:lnTo>
                <a:lnTo>
                  <a:pt x="758418" y="2270937"/>
                </a:lnTo>
                <a:lnTo>
                  <a:pt x="680427" y="2268140"/>
                </a:lnTo>
                <a:close/>
              </a:path>
              <a:path w="4503419" h="3583940">
                <a:moveTo>
                  <a:pt x="1259449" y="1052986"/>
                </a:moveTo>
                <a:lnTo>
                  <a:pt x="1212579" y="1054722"/>
                </a:lnTo>
                <a:lnTo>
                  <a:pt x="1165221" y="1061147"/>
                </a:lnTo>
                <a:lnTo>
                  <a:pt x="1117880" y="1072107"/>
                </a:lnTo>
                <a:lnTo>
                  <a:pt x="1071057" y="1087448"/>
                </a:lnTo>
                <a:lnTo>
                  <a:pt x="1025257" y="1107018"/>
                </a:lnTo>
                <a:lnTo>
                  <a:pt x="980982" y="1130661"/>
                </a:lnTo>
                <a:lnTo>
                  <a:pt x="938735" y="1158226"/>
                </a:lnTo>
                <a:lnTo>
                  <a:pt x="899019" y="1189557"/>
                </a:lnTo>
                <a:lnTo>
                  <a:pt x="862338" y="1224501"/>
                </a:lnTo>
                <a:lnTo>
                  <a:pt x="829195" y="1262905"/>
                </a:lnTo>
                <a:lnTo>
                  <a:pt x="800092" y="1304615"/>
                </a:lnTo>
                <a:lnTo>
                  <a:pt x="775534" y="1349477"/>
                </a:lnTo>
                <a:lnTo>
                  <a:pt x="752599" y="1407607"/>
                </a:lnTo>
                <a:lnTo>
                  <a:pt x="738129" y="1466072"/>
                </a:lnTo>
                <a:lnTo>
                  <a:pt x="731046" y="1524181"/>
                </a:lnTo>
                <a:lnTo>
                  <a:pt x="730272" y="1581241"/>
                </a:lnTo>
                <a:lnTo>
                  <a:pt x="734730" y="1636559"/>
                </a:lnTo>
                <a:lnTo>
                  <a:pt x="743342" y="1689443"/>
                </a:lnTo>
                <a:lnTo>
                  <a:pt x="755031" y="1739200"/>
                </a:lnTo>
                <a:lnTo>
                  <a:pt x="768720" y="1785137"/>
                </a:lnTo>
                <a:lnTo>
                  <a:pt x="783330" y="1826562"/>
                </a:lnTo>
                <a:lnTo>
                  <a:pt x="797785" y="1862783"/>
                </a:lnTo>
                <a:lnTo>
                  <a:pt x="821920" y="1916842"/>
                </a:lnTo>
                <a:lnTo>
                  <a:pt x="856228" y="1984222"/>
                </a:lnTo>
                <a:lnTo>
                  <a:pt x="892526" y="2044872"/>
                </a:lnTo>
                <a:lnTo>
                  <a:pt x="929756" y="2099141"/>
                </a:lnTo>
                <a:lnTo>
                  <a:pt x="966862" y="2147378"/>
                </a:lnTo>
                <a:lnTo>
                  <a:pt x="1002789" y="2189934"/>
                </a:lnTo>
                <a:lnTo>
                  <a:pt x="1036480" y="2227157"/>
                </a:lnTo>
                <a:lnTo>
                  <a:pt x="1092929" y="2287002"/>
                </a:lnTo>
                <a:lnTo>
                  <a:pt x="1113576" y="2310323"/>
                </a:lnTo>
                <a:lnTo>
                  <a:pt x="1127762" y="2329710"/>
                </a:lnTo>
                <a:lnTo>
                  <a:pt x="1134431" y="2345510"/>
                </a:lnTo>
                <a:lnTo>
                  <a:pt x="1132528" y="2358074"/>
                </a:lnTo>
                <a:lnTo>
                  <a:pt x="1121220" y="2365576"/>
                </a:lnTo>
                <a:lnTo>
                  <a:pt x="4502907" y="2365576"/>
                </a:lnTo>
                <a:lnTo>
                  <a:pt x="4502907" y="1123299"/>
                </a:lnTo>
                <a:lnTo>
                  <a:pt x="1650649" y="1123299"/>
                </a:lnTo>
                <a:lnTo>
                  <a:pt x="1600380" y="1118555"/>
                </a:lnTo>
                <a:lnTo>
                  <a:pt x="1548295" y="1109712"/>
                </a:lnTo>
                <a:lnTo>
                  <a:pt x="1495671" y="1098256"/>
                </a:lnTo>
                <a:lnTo>
                  <a:pt x="1393915" y="1073466"/>
                </a:lnTo>
                <a:lnTo>
                  <a:pt x="1347337" y="1063108"/>
                </a:lnTo>
                <a:lnTo>
                  <a:pt x="1305329" y="1056093"/>
                </a:lnTo>
                <a:lnTo>
                  <a:pt x="1259449" y="1052986"/>
                </a:lnTo>
                <a:close/>
              </a:path>
              <a:path w="4503419" h="3583940">
                <a:moveTo>
                  <a:pt x="2839198" y="0"/>
                </a:moveTo>
                <a:lnTo>
                  <a:pt x="2780306" y="406"/>
                </a:lnTo>
                <a:lnTo>
                  <a:pt x="2722923" y="8172"/>
                </a:lnTo>
                <a:lnTo>
                  <a:pt x="2667282" y="22400"/>
                </a:lnTo>
                <a:lnTo>
                  <a:pt x="2613613" y="42189"/>
                </a:lnTo>
                <a:lnTo>
                  <a:pt x="2562146" y="66640"/>
                </a:lnTo>
                <a:lnTo>
                  <a:pt x="2513111" y="94855"/>
                </a:lnTo>
                <a:lnTo>
                  <a:pt x="2466739" y="125935"/>
                </a:lnTo>
                <a:lnTo>
                  <a:pt x="2423260" y="158978"/>
                </a:lnTo>
                <a:lnTo>
                  <a:pt x="2382905" y="193088"/>
                </a:lnTo>
                <a:lnTo>
                  <a:pt x="2345905" y="227364"/>
                </a:lnTo>
                <a:lnTo>
                  <a:pt x="2312489" y="260907"/>
                </a:lnTo>
                <a:lnTo>
                  <a:pt x="2282889" y="292818"/>
                </a:lnTo>
                <a:lnTo>
                  <a:pt x="2257334" y="322197"/>
                </a:lnTo>
                <a:lnTo>
                  <a:pt x="2219284" y="369765"/>
                </a:lnTo>
                <a:lnTo>
                  <a:pt x="2174610" y="437737"/>
                </a:lnTo>
                <a:lnTo>
                  <a:pt x="2150098" y="481324"/>
                </a:lnTo>
                <a:lnTo>
                  <a:pt x="2126451" y="526724"/>
                </a:lnTo>
                <a:lnTo>
                  <a:pt x="2103475" y="573482"/>
                </a:lnTo>
                <a:lnTo>
                  <a:pt x="2080977" y="621143"/>
                </a:lnTo>
                <a:lnTo>
                  <a:pt x="2036640" y="717358"/>
                </a:lnTo>
                <a:lnTo>
                  <a:pt x="2014414" y="765001"/>
                </a:lnTo>
                <a:lnTo>
                  <a:pt x="1991891" y="811729"/>
                </a:lnTo>
                <a:lnTo>
                  <a:pt x="1968877" y="857088"/>
                </a:lnTo>
                <a:lnTo>
                  <a:pt x="1945180" y="900621"/>
                </a:lnTo>
                <a:lnTo>
                  <a:pt x="1920605" y="941875"/>
                </a:lnTo>
                <a:lnTo>
                  <a:pt x="1894958" y="980395"/>
                </a:lnTo>
                <a:lnTo>
                  <a:pt x="1868047" y="1015726"/>
                </a:lnTo>
                <a:lnTo>
                  <a:pt x="1839676" y="1047413"/>
                </a:lnTo>
                <a:lnTo>
                  <a:pt x="1809654" y="1075003"/>
                </a:lnTo>
                <a:lnTo>
                  <a:pt x="1777786" y="1098039"/>
                </a:lnTo>
                <a:lnTo>
                  <a:pt x="1740629" y="1114529"/>
                </a:lnTo>
                <a:lnTo>
                  <a:pt x="1697825" y="1122453"/>
                </a:lnTo>
                <a:lnTo>
                  <a:pt x="1650649" y="1123299"/>
                </a:lnTo>
                <a:lnTo>
                  <a:pt x="4502907" y="1123299"/>
                </a:lnTo>
                <a:lnTo>
                  <a:pt x="4502907" y="1100385"/>
                </a:lnTo>
                <a:lnTo>
                  <a:pt x="3788196" y="1100385"/>
                </a:lnTo>
                <a:lnTo>
                  <a:pt x="3757173" y="1091838"/>
                </a:lnTo>
                <a:lnTo>
                  <a:pt x="3729571" y="1074184"/>
                </a:lnTo>
                <a:lnTo>
                  <a:pt x="3704920" y="1048424"/>
                </a:lnTo>
                <a:lnTo>
                  <a:pt x="3682864" y="1015726"/>
                </a:lnTo>
                <a:lnTo>
                  <a:pt x="3682750" y="1015558"/>
                </a:lnTo>
                <a:lnTo>
                  <a:pt x="3662594" y="976588"/>
                </a:lnTo>
                <a:lnTo>
                  <a:pt x="3643980" y="932513"/>
                </a:lnTo>
                <a:lnTo>
                  <a:pt x="3626441" y="884335"/>
                </a:lnTo>
                <a:lnTo>
                  <a:pt x="3609507" y="833055"/>
                </a:lnTo>
                <a:lnTo>
                  <a:pt x="3575576" y="725189"/>
                </a:lnTo>
                <a:lnTo>
                  <a:pt x="3557641" y="670606"/>
                </a:lnTo>
                <a:lnTo>
                  <a:pt x="3538434" y="616923"/>
                </a:lnTo>
                <a:lnTo>
                  <a:pt x="3522168" y="575840"/>
                </a:lnTo>
                <a:lnTo>
                  <a:pt x="3504334" y="534667"/>
                </a:lnTo>
                <a:lnTo>
                  <a:pt x="3484910" y="493603"/>
                </a:lnTo>
                <a:lnTo>
                  <a:pt x="3463877" y="452848"/>
                </a:lnTo>
                <a:lnTo>
                  <a:pt x="3441211" y="412601"/>
                </a:lnTo>
                <a:lnTo>
                  <a:pt x="3416893" y="373060"/>
                </a:lnTo>
                <a:lnTo>
                  <a:pt x="3390899" y="334424"/>
                </a:lnTo>
                <a:lnTo>
                  <a:pt x="3363210" y="296893"/>
                </a:lnTo>
                <a:lnTo>
                  <a:pt x="3333804" y="260665"/>
                </a:lnTo>
                <a:lnTo>
                  <a:pt x="3302658" y="225939"/>
                </a:lnTo>
                <a:lnTo>
                  <a:pt x="3269753" y="192914"/>
                </a:lnTo>
                <a:lnTo>
                  <a:pt x="3235066" y="161789"/>
                </a:lnTo>
                <a:lnTo>
                  <a:pt x="3198577" y="132764"/>
                </a:lnTo>
                <a:lnTo>
                  <a:pt x="3160263" y="106036"/>
                </a:lnTo>
                <a:lnTo>
                  <a:pt x="3120104" y="81806"/>
                </a:lnTo>
                <a:lnTo>
                  <a:pt x="3078078" y="60271"/>
                </a:lnTo>
                <a:lnTo>
                  <a:pt x="3034164" y="41631"/>
                </a:lnTo>
                <a:lnTo>
                  <a:pt x="2988341" y="26085"/>
                </a:lnTo>
                <a:lnTo>
                  <a:pt x="2940586" y="13832"/>
                </a:lnTo>
                <a:lnTo>
                  <a:pt x="2890879" y="5070"/>
                </a:lnTo>
                <a:lnTo>
                  <a:pt x="2839198" y="0"/>
                </a:lnTo>
                <a:close/>
              </a:path>
              <a:path w="4503419" h="3583940">
                <a:moveTo>
                  <a:pt x="4502907" y="359688"/>
                </a:moveTo>
                <a:lnTo>
                  <a:pt x="4455229" y="385071"/>
                </a:lnTo>
                <a:lnTo>
                  <a:pt x="4412047" y="411414"/>
                </a:lnTo>
                <a:lnTo>
                  <a:pt x="4372397" y="438968"/>
                </a:lnTo>
                <a:lnTo>
                  <a:pt x="4337142" y="467137"/>
                </a:lnTo>
                <a:lnTo>
                  <a:pt x="4307143" y="495325"/>
                </a:lnTo>
                <a:lnTo>
                  <a:pt x="4277004" y="528968"/>
                </a:lnTo>
                <a:lnTo>
                  <a:pt x="4247407" y="566482"/>
                </a:lnTo>
                <a:lnTo>
                  <a:pt x="4218280" y="607142"/>
                </a:lnTo>
                <a:lnTo>
                  <a:pt x="4189551" y="650220"/>
                </a:lnTo>
                <a:lnTo>
                  <a:pt x="4161145" y="694989"/>
                </a:lnTo>
                <a:lnTo>
                  <a:pt x="4132991" y="740725"/>
                </a:lnTo>
                <a:lnTo>
                  <a:pt x="4105015" y="786699"/>
                </a:lnTo>
                <a:lnTo>
                  <a:pt x="4077145" y="832185"/>
                </a:lnTo>
                <a:lnTo>
                  <a:pt x="4049307" y="876457"/>
                </a:lnTo>
                <a:lnTo>
                  <a:pt x="4021429" y="918788"/>
                </a:lnTo>
                <a:lnTo>
                  <a:pt x="3993437" y="958452"/>
                </a:lnTo>
                <a:lnTo>
                  <a:pt x="3965259" y="994722"/>
                </a:lnTo>
                <a:lnTo>
                  <a:pt x="3936822" y="1026872"/>
                </a:lnTo>
                <a:lnTo>
                  <a:pt x="3908052" y="1054175"/>
                </a:lnTo>
                <a:lnTo>
                  <a:pt x="3849226" y="1091333"/>
                </a:lnTo>
                <a:lnTo>
                  <a:pt x="3788196" y="1100385"/>
                </a:lnTo>
                <a:lnTo>
                  <a:pt x="4502907" y="1100385"/>
                </a:lnTo>
                <a:lnTo>
                  <a:pt x="4502907" y="359688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8090562" y="10466"/>
            <a:ext cx="2013585" cy="2388235"/>
          </a:xfrm>
          <a:custGeom>
            <a:avLst/>
            <a:gdLst/>
            <a:ahLst/>
            <a:cxnLst/>
            <a:rect l="l" t="t" r="r" b="b"/>
            <a:pathLst>
              <a:path w="2013584" h="2388235">
                <a:moveTo>
                  <a:pt x="2013537" y="0"/>
                </a:moveTo>
                <a:lnTo>
                  <a:pt x="2834" y="0"/>
                </a:lnTo>
                <a:lnTo>
                  <a:pt x="0" y="44888"/>
                </a:lnTo>
                <a:lnTo>
                  <a:pt x="3569" y="91410"/>
                </a:lnTo>
                <a:lnTo>
                  <a:pt x="13396" y="139470"/>
                </a:lnTo>
                <a:lnTo>
                  <a:pt x="29333" y="188972"/>
                </a:lnTo>
                <a:lnTo>
                  <a:pt x="51233" y="239822"/>
                </a:lnTo>
                <a:lnTo>
                  <a:pt x="78951" y="291924"/>
                </a:lnTo>
                <a:lnTo>
                  <a:pt x="112338" y="345183"/>
                </a:lnTo>
                <a:lnTo>
                  <a:pt x="141456" y="386639"/>
                </a:lnTo>
                <a:lnTo>
                  <a:pt x="170972" y="425109"/>
                </a:lnTo>
                <a:lnTo>
                  <a:pt x="200884" y="460779"/>
                </a:lnTo>
                <a:lnTo>
                  <a:pt x="231190" y="493830"/>
                </a:lnTo>
                <a:lnTo>
                  <a:pt x="261885" y="524447"/>
                </a:lnTo>
                <a:lnTo>
                  <a:pt x="292969" y="552813"/>
                </a:lnTo>
                <a:lnTo>
                  <a:pt x="324437" y="579113"/>
                </a:lnTo>
                <a:lnTo>
                  <a:pt x="356288" y="603530"/>
                </a:lnTo>
                <a:lnTo>
                  <a:pt x="388517" y="626248"/>
                </a:lnTo>
                <a:lnTo>
                  <a:pt x="421123" y="647451"/>
                </a:lnTo>
                <a:lnTo>
                  <a:pt x="454103" y="667322"/>
                </a:lnTo>
                <a:lnTo>
                  <a:pt x="487454" y="686045"/>
                </a:lnTo>
                <a:lnTo>
                  <a:pt x="521173" y="703804"/>
                </a:lnTo>
                <a:lnTo>
                  <a:pt x="589704" y="737164"/>
                </a:lnTo>
                <a:lnTo>
                  <a:pt x="624510" y="753133"/>
                </a:lnTo>
                <a:lnTo>
                  <a:pt x="659673" y="768873"/>
                </a:lnTo>
                <a:lnTo>
                  <a:pt x="767277" y="816555"/>
                </a:lnTo>
                <a:lnTo>
                  <a:pt x="803841" y="833216"/>
                </a:lnTo>
                <a:lnTo>
                  <a:pt x="840747" y="850566"/>
                </a:lnTo>
                <a:lnTo>
                  <a:pt x="877994" y="868789"/>
                </a:lnTo>
                <a:lnTo>
                  <a:pt x="915578" y="888070"/>
                </a:lnTo>
                <a:lnTo>
                  <a:pt x="953496" y="908592"/>
                </a:lnTo>
                <a:lnTo>
                  <a:pt x="991747" y="930538"/>
                </a:lnTo>
                <a:lnTo>
                  <a:pt x="1030327" y="954093"/>
                </a:lnTo>
                <a:lnTo>
                  <a:pt x="1069232" y="979439"/>
                </a:lnTo>
                <a:lnTo>
                  <a:pt x="1108462" y="1006762"/>
                </a:lnTo>
                <a:lnTo>
                  <a:pt x="1148012" y="1036244"/>
                </a:lnTo>
                <a:lnTo>
                  <a:pt x="1187880" y="1068069"/>
                </a:lnTo>
                <a:lnTo>
                  <a:pt x="1228063" y="1102422"/>
                </a:lnTo>
                <a:lnTo>
                  <a:pt x="1268558" y="1139485"/>
                </a:lnTo>
                <a:lnTo>
                  <a:pt x="1309363" y="1179443"/>
                </a:lnTo>
                <a:lnTo>
                  <a:pt x="1350475" y="1222479"/>
                </a:lnTo>
                <a:lnTo>
                  <a:pt x="1391891" y="1268778"/>
                </a:lnTo>
                <a:lnTo>
                  <a:pt x="1424889" y="1308227"/>
                </a:lnTo>
                <a:lnTo>
                  <a:pt x="1454818" y="1346717"/>
                </a:lnTo>
                <a:lnTo>
                  <a:pt x="1481955" y="1384381"/>
                </a:lnTo>
                <a:lnTo>
                  <a:pt x="1506576" y="1421353"/>
                </a:lnTo>
                <a:lnTo>
                  <a:pt x="1528957" y="1457767"/>
                </a:lnTo>
                <a:lnTo>
                  <a:pt x="1549375" y="1493756"/>
                </a:lnTo>
                <a:lnTo>
                  <a:pt x="1568105" y="1529454"/>
                </a:lnTo>
                <a:lnTo>
                  <a:pt x="1585423" y="1564994"/>
                </a:lnTo>
                <a:lnTo>
                  <a:pt x="1601606" y="1600510"/>
                </a:lnTo>
                <a:lnTo>
                  <a:pt x="1616930" y="1636135"/>
                </a:lnTo>
                <a:lnTo>
                  <a:pt x="1631671" y="1672003"/>
                </a:lnTo>
                <a:lnTo>
                  <a:pt x="1646104" y="1708249"/>
                </a:lnTo>
                <a:lnTo>
                  <a:pt x="1690324" y="1820580"/>
                </a:lnTo>
                <a:lnTo>
                  <a:pt x="1706291" y="1859667"/>
                </a:lnTo>
                <a:lnTo>
                  <a:pt x="1723332" y="1899799"/>
                </a:lnTo>
                <a:lnTo>
                  <a:pt x="1741722" y="1941109"/>
                </a:lnTo>
                <a:lnTo>
                  <a:pt x="1761739" y="1983731"/>
                </a:lnTo>
                <a:lnTo>
                  <a:pt x="1783657" y="2027798"/>
                </a:lnTo>
                <a:lnTo>
                  <a:pt x="1807754" y="2073444"/>
                </a:lnTo>
                <a:lnTo>
                  <a:pt x="1834304" y="2120803"/>
                </a:lnTo>
                <a:lnTo>
                  <a:pt x="1863586" y="2170008"/>
                </a:lnTo>
                <a:lnTo>
                  <a:pt x="1895873" y="2221192"/>
                </a:lnTo>
                <a:lnTo>
                  <a:pt x="1931444" y="2274489"/>
                </a:lnTo>
                <a:lnTo>
                  <a:pt x="1970573" y="2330034"/>
                </a:lnTo>
                <a:lnTo>
                  <a:pt x="2013537" y="2387958"/>
                </a:lnTo>
                <a:lnTo>
                  <a:pt x="2013537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0" y="0"/>
            <a:ext cx="3627120" cy="2940050"/>
          </a:xfrm>
          <a:custGeom>
            <a:avLst/>
            <a:gdLst/>
            <a:ahLst/>
            <a:cxnLst/>
            <a:rect l="l" t="t" r="r" b="b"/>
            <a:pathLst>
              <a:path w="3627120" h="2940050">
                <a:moveTo>
                  <a:pt x="3626971" y="0"/>
                </a:moveTo>
                <a:lnTo>
                  <a:pt x="0" y="0"/>
                </a:lnTo>
                <a:lnTo>
                  <a:pt x="0" y="2939819"/>
                </a:lnTo>
                <a:lnTo>
                  <a:pt x="41084" y="2903710"/>
                </a:lnTo>
                <a:lnTo>
                  <a:pt x="78827" y="2867103"/>
                </a:lnTo>
                <a:lnTo>
                  <a:pt x="113061" y="2830336"/>
                </a:lnTo>
                <a:lnTo>
                  <a:pt x="143040" y="2794205"/>
                </a:lnTo>
                <a:lnTo>
                  <a:pt x="168021" y="2759507"/>
                </a:lnTo>
                <a:lnTo>
                  <a:pt x="192452" y="2719653"/>
                </a:lnTo>
                <a:lnTo>
                  <a:pt x="215881" y="2676320"/>
                </a:lnTo>
                <a:lnTo>
                  <a:pt x="238470" y="2630168"/>
                </a:lnTo>
                <a:lnTo>
                  <a:pt x="260378" y="2581860"/>
                </a:lnTo>
                <a:lnTo>
                  <a:pt x="281765" y="2532055"/>
                </a:lnTo>
                <a:lnTo>
                  <a:pt x="302793" y="2481414"/>
                </a:lnTo>
                <a:lnTo>
                  <a:pt x="323621" y="2430599"/>
                </a:lnTo>
                <a:lnTo>
                  <a:pt x="344410" y="2380270"/>
                </a:lnTo>
                <a:lnTo>
                  <a:pt x="365321" y="2331088"/>
                </a:lnTo>
                <a:lnTo>
                  <a:pt x="386513" y="2283715"/>
                </a:lnTo>
                <a:lnTo>
                  <a:pt x="408148" y="2238810"/>
                </a:lnTo>
                <a:lnTo>
                  <a:pt x="430385" y="2197036"/>
                </a:lnTo>
                <a:lnTo>
                  <a:pt x="453384" y="2159052"/>
                </a:lnTo>
                <a:lnTo>
                  <a:pt x="477308" y="2125521"/>
                </a:lnTo>
                <a:lnTo>
                  <a:pt x="528566" y="2074457"/>
                </a:lnTo>
                <a:lnTo>
                  <a:pt x="585442" y="2049131"/>
                </a:lnTo>
                <a:lnTo>
                  <a:pt x="2261781" y="2049131"/>
                </a:lnTo>
                <a:lnTo>
                  <a:pt x="2268378" y="2027348"/>
                </a:lnTo>
                <a:lnTo>
                  <a:pt x="2283460" y="1976120"/>
                </a:lnTo>
                <a:lnTo>
                  <a:pt x="2298458" y="1924923"/>
                </a:lnTo>
                <a:lnTo>
                  <a:pt x="2313611" y="1874130"/>
                </a:lnTo>
                <a:lnTo>
                  <a:pt x="2329161" y="1824112"/>
                </a:lnTo>
                <a:lnTo>
                  <a:pt x="2345349" y="1775244"/>
                </a:lnTo>
                <a:lnTo>
                  <a:pt x="2362416" y="1727897"/>
                </a:lnTo>
                <a:lnTo>
                  <a:pt x="2380603" y="1682446"/>
                </a:lnTo>
                <a:lnTo>
                  <a:pt x="2400151" y="1639261"/>
                </a:lnTo>
                <a:lnTo>
                  <a:pt x="2421302" y="1598717"/>
                </a:lnTo>
                <a:lnTo>
                  <a:pt x="2444295" y="1561186"/>
                </a:lnTo>
                <a:lnTo>
                  <a:pt x="2469373" y="1527041"/>
                </a:lnTo>
                <a:lnTo>
                  <a:pt x="2496777" y="1496655"/>
                </a:lnTo>
                <a:lnTo>
                  <a:pt x="2530028" y="1470944"/>
                </a:lnTo>
                <a:lnTo>
                  <a:pt x="2569723" y="1451705"/>
                </a:lnTo>
                <a:lnTo>
                  <a:pt x="2614460" y="1437896"/>
                </a:lnTo>
                <a:lnTo>
                  <a:pt x="2662839" y="1428472"/>
                </a:lnTo>
                <a:lnTo>
                  <a:pt x="2713459" y="1422392"/>
                </a:lnTo>
                <a:lnTo>
                  <a:pt x="2764919" y="1418611"/>
                </a:lnTo>
                <a:lnTo>
                  <a:pt x="2864755" y="1413776"/>
                </a:lnTo>
                <a:lnTo>
                  <a:pt x="2910329" y="1410636"/>
                </a:lnTo>
                <a:lnTo>
                  <a:pt x="2951140" y="1405622"/>
                </a:lnTo>
                <a:lnTo>
                  <a:pt x="2991983" y="1396736"/>
                </a:lnTo>
                <a:lnTo>
                  <a:pt x="3033143" y="1383682"/>
                </a:lnTo>
                <a:lnTo>
                  <a:pt x="3074251" y="1366688"/>
                </a:lnTo>
                <a:lnTo>
                  <a:pt x="3114941" y="1345979"/>
                </a:lnTo>
                <a:lnTo>
                  <a:pt x="3154844" y="1321782"/>
                </a:lnTo>
                <a:lnTo>
                  <a:pt x="3193593" y="1294324"/>
                </a:lnTo>
                <a:lnTo>
                  <a:pt x="3230821" y="1263831"/>
                </a:lnTo>
                <a:lnTo>
                  <a:pt x="3266161" y="1230530"/>
                </a:lnTo>
                <a:lnTo>
                  <a:pt x="3299244" y="1194647"/>
                </a:lnTo>
                <a:lnTo>
                  <a:pt x="3329703" y="1156408"/>
                </a:lnTo>
                <a:lnTo>
                  <a:pt x="3357171" y="1116041"/>
                </a:lnTo>
                <a:lnTo>
                  <a:pt x="3381281" y="1073771"/>
                </a:lnTo>
                <a:lnTo>
                  <a:pt x="3401664" y="1029825"/>
                </a:lnTo>
                <a:lnTo>
                  <a:pt x="3417953" y="984430"/>
                </a:lnTo>
                <a:lnTo>
                  <a:pt x="3432467" y="923613"/>
                </a:lnTo>
                <a:lnTo>
                  <a:pt x="3438893" y="864815"/>
                </a:lnTo>
                <a:lnTo>
                  <a:pt x="3438341" y="808390"/>
                </a:lnTo>
                <a:lnTo>
                  <a:pt x="3431923" y="754688"/>
                </a:lnTo>
                <a:lnTo>
                  <a:pt x="3420750" y="704063"/>
                </a:lnTo>
                <a:lnTo>
                  <a:pt x="3405932" y="656866"/>
                </a:lnTo>
                <a:lnTo>
                  <a:pt x="3388582" y="613449"/>
                </a:lnTo>
                <a:lnTo>
                  <a:pt x="3369809" y="574164"/>
                </a:lnTo>
                <a:lnTo>
                  <a:pt x="3350726" y="539363"/>
                </a:lnTo>
                <a:lnTo>
                  <a:pt x="3316071" y="484624"/>
                </a:lnTo>
                <a:lnTo>
                  <a:pt x="3257860" y="407158"/>
                </a:lnTo>
                <a:lnTo>
                  <a:pt x="3211856" y="357022"/>
                </a:lnTo>
                <a:lnTo>
                  <a:pt x="3165958" y="314177"/>
                </a:lnTo>
                <a:lnTo>
                  <a:pt x="3121411" y="277818"/>
                </a:lnTo>
                <a:lnTo>
                  <a:pt x="3079462" y="247144"/>
                </a:lnTo>
                <a:lnTo>
                  <a:pt x="3041358" y="221350"/>
                </a:lnTo>
                <a:lnTo>
                  <a:pt x="3008344" y="199633"/>
                </a:lnTo>
                <a:lnTo>
                  <a:pt x="2981669" y="181189"/>
                </a:lnTo>
                <a:lnTo>
                  <a:pt x="2962578" y="165215"/>
                </a:lnTo>
                <a:lnTo>
                  <a:pt x="2952317" y="150907"/>
                </a:lnTo>
                <a:lnTo>
                  <a:pt x="2952135" y="137461"/>
                </a:lnTo>
                <a:lnTo>
                  <a:pt x="2961942" y="127308"/>
                </a:lnTo>
                <a:lnTo>
                  <a:pt x="2980240" y="123172"/>
                </a:lnTo>
                <a:lnTo>
                  <a:pt x="3273238" y="123172"/>
                </a:lnTo>
                <a:lnTo>
                  <a:pt x="3318682" y="115928"/>
                </a:lnTo>
                <a:lnTo>
                  <a:pt x="3393168" y="97033"/>
                </a:lnTo>
                <a:lnTo>
                  <a:pt x="3444623" y="81173"/>
                </a:lnTo>
                <a:lnTo>
                  <a:pt x="3519864" y="53458"/>
                </a:lnTo>
                <a:lnTo>
                  <a:pt x="3563389" y="34132"/>
                </a:lnTo>
                <a:lnTo>
                  <a:pt x="3609242" y="10613"/>
                </a:lnTo>
                <a:lnTo>
                  <a:pt x="3626971" y="0"/>
                </a:lnTo>
                <a:close/>
              </a:path>
              <a:path w="3627120" h="2940050">
                <a:moveTo>
                  <a:pt x="2261781" y="2049131"/>
                </a:moveTo>
                <a:lnTo>
                  <a:pt x="618976" y="2049131"/>
                </a:lnTo>
                <a:lnTo>
                  <a:pt x="649430" y="2060080"/>
                </a:lnTo>
                <a:lnTo>
                  <a:pt x="678126" y="2080919"/>
                </a:lnTo>
                <a:lnTo>
                  <a:pt x="705178" y="2110152"/>
                </a:lnTo>
                <a:lnTo>
                  <a:pt x="731003" y="2146395"/>
                </a:lnTo>
                <a:lnTo>
                  <a:pt x="756017" y="2188260"/>
                </a:lnTo>
                <a:lnTo>
                  <a:pt x="780636" y="2234362"/>
                </a:lnTo>
                <a:lnTo>
                  <a:pt x="805276" y="2283316"/>
                </a:lnTo>
                <a:lnTo>
                  <a:pt x="830354" y="2333734"/>
                </a:lnTo>
                <a:lnTo>
                  <a:pt x="856285" y="2384232"/>
                </a:lnTo>
                <a:lnTo>
                  <a:pt x="883486" y="2433423"/>
                </a:lnTo>
                <a:lnTo>
                  <a:pt x="906357" y="2471011"/>
                </a:lnTo>
                <a:lnTo>
                  <a:pt x="931062" y="2508148"/>
                </a:lnTo>
                <a:lnTo>
                  <a:pt x="957594" y="2544575"/>
                </a:lnTo>
                <a:lnTo>
                  <a:pt x="985948" y="2580031"/>
                </a:lnTo>
                <a:lnTo>
                  <a:pt x="1016116" y="2614258"/>
                </a:lnTo>
                <a:lnTo>
                  <a:pt x="1048093" y="2646994"/>
                </a:lnTo>
                <a:lnTo>
                  <a:pt x="1081872" y="2677982"/>
                </a:lnTo>
                <a:lnTo>
                  <a:pt x="1117447" y="2706960"/>
                </a:lnTo>
                <a:lnTo>
                  <a:pt x="1154812" y="2733669"/>
                </a:lnTo>
                <a:lnTo>
                  <a:pt x="1193961" y="2757849"/>
                </a:lnTo>
                <a:lnTo>
                  <a:pt x="1234887" y="2779241"/>
                </a:lnTo>
                <a:lnTo>
                  <a:pt x="1277584" y="2797584"/>
                </a:lnTo>
                <a:lnTo>
                  <a:pt x="1322045" y="2812619"/>
                </a:lnTo>
                <a:lnTo>
                  <a:pt x="1368266" y="2824087"/>
                </a:lnTo>
                <a:lnTo>
                  <a:pt x="1416238" y="2831727"/>
                </a:lnTo>
                <a:lnTo>
                  <a:pt x="1465957" y="2835279"/>
                </a:lnTo>
                <a:lnTo>
                  <a:pt x="1517415" y="2834484"/>
                </a:lnTo>
                <a:lnTo>
                  <a:pt x="1570607" y="2829083"/>
                </a:lnTo>
                <a:lnTo>
                  <a:pt x="1625526" y="2818814"/>
                </a:lnTo>
                <a:lnTo>
                  <a:pt x="1681457" y="2802184"/>
                </a:lnTo>
                <a:lnTo>
                  <a:pt x="1735029" y="2779072"/>
                </a:lnTo>
                <a:lnTo>
                  <a:pt x="1786135" y="2750383"/>
                </a:lnTo>
                <a:lnTo>
                  <a:pt x="1834670" y="2717025"/>
                </a:lnTo>
                <a:lnTo>
                  <a:pt x="1880527" y="2679904"/>
                </a:lnTo>
                <a:lnTo>
                  <a:pt x="1923599" y="2639926"/>
                </a:lnTo>
                <a:lnTo>
                  <a:pt x="1963781" y="2597997"/>
                </a:lnTo>
                <a:lnTo>
                  <a:pt x="2000967" y="2555025"/>
                </a:lnTo>
                <a:lnTo>
                  <a:pt x="2035049" y="2511917"/>
                </a:lnTo>
                <a:lnTo>
                  <a:pt x="2065923" y="2469577"/>
                </a:lnTo>
                <a:lnTo>
                  <a:pt x="2093480" y="2428914"/>
                </a:lnTo>
                <a:lnTo>
                  <a:pt x="2117616" y="2390833"/>
                </a:lnTo>
                <a:lnTo>
                  <a:pt x="2138224" y="2356241"/>
                </a:lnTo>
                <a:lnTo>
                  <a:pt x="2168429" y="2301150"/>
                </a:lnTo>
                <a:lnTo>
                  <a:pt x="2202372" y="2225106"/>
                </a:lnTo>
                <a:lnTo>
                  <a:pt x="2220207" y="2177485"/>
                </a:lnTo>
                <a:lnTo>
                  <a:pt x="2236992" y="2128403"/>
                </a:lnTo>
                <a:lnTo>
                  <a:pt x="2252969" y="2078233"/>
                </a:lnTo>
                <a:lnTo>
                  <a:pt x="2261781" y="2049131"/>
                </a:lnTo>
                <a:close/>
              </a:path>
              <a:path w="3627120" h="2940050">
                <a:moveTo>
                  <a:pt x="3273238" y="123172"/>
                </a:moveTo>
                <a:lnTo>
                  <a:pt x="2980240" y="123172"/>
                </a:lnTo>
                <a:lnTo>
                  <a:pt x="3006703" y="123304"/>
                </a:lnTo>
                <a:lnTo>
                  <a:pt x="3082819" y="129388"/>
                </a:lnTo>
                <a:lnTo>
                  <a:pt x="3131820" y="131847"/>
                </a:lnTo>
                <a:lnTo>
                  <a:pt x="3187682" y="131588"/>
                </a:lnTo>
                <a:lnTo>
                  <a:pt x="3250078" y="126863"/>
                </a:lnTo>
                <a:lnTo>
                  <a:pt x="3273238" y="123172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7720" y="41009"/>
            <a:ext cx="17832705" cy="1565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19294E"/>
                </a:solidFill>
                <a:latin typeface="Stolzl Bold"/>
                <a:cs typeface="Stolzl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61275" y="1940795"/>
            <a:ext cx="15364460" cy="23710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rgbClr val="1C294F"/>
                </a:solidFill>
                <a:latin typeface="Karla"/>
                <a:cs typeface="Karl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bject 42"/>
          <p:cNvSpPr/>
          <p:nvPr/>
        </p:nvSpPr>
        <p:spPr>
          <a:xfrm>
            <a:off x="16986250" y="0"/>
            <a:ext cx="3151974" cy="3141876"/>
          </a:xfrm>
          <a:custGeom>
            <a:avLst/>
            <a:gdLst/>
            <a:ahLst/>
            <a:cxnLst/>
            <a:rect l="l" t="t" r="r" b="b"/>
            <a:pathLst>
              <a:path w="2013584" h="2388235">
                <a:moveTo>
                  <a:pt x="2013537" y="0"/>
                </a:moveTo>
                <a:lnTo>
                  <a:pt x="2834" y="0"/>
                </a:lnTo>
                <a:lnTo>
                  <a:pt x="0" y="44888"/>
                </a:lnTo>
                <a:lnTo>
                  <a:pt x="3569" y="91410"/>
                </a:lnTo>
                <a:lnTo>
                  <a:pt x="13396" y="139470"/>
                </a:lnTo>
                <a:lnTo>
                  <a:pt x="29333" y="188972"/>
                </a:lnTo>
                <a:lnTo>
                  <a:pt x="51233" y="239822"/>
                </a:lnTo>
                <a:lnTo>
                  <a:pt x="78951" y="291924"/>
                </a:lnTo>
                <a:lnTo>
                  <a:pt x="112338" y="345183"/>
                </a:lnTo>
                <a:lnTo>
                  <a:pt x="141456" y="386639"/>
                </a:lnTo>
                <a:lnTo>
                  <a:pt x="170972" y="425109"/>
                </a:lnTo>
                <a:lnTo>
                  <a:pt x="200884" y="460779"/>
                </a:lnTo>
                <a:lnTo>
                  <a:pt x="231190" y="493830"/>
                </a:lnTo>
                <a:lnTo>
                  <a:pt x="261885" y="524447"/>
                </a:lnTo>
                <a:lnTo>
                  <a:pt x="292969" y="552813"/>
                </a:lnTo>
                <a:lnTo>
                  <a:pt x="324437" y="579113"/>
                </a:lnTo>
                <a:lnTo>
                  <a:pt x="356288" y="603530"/>
                </a:lnTo>
                <a:lnTo>
                  <a:pt x="388517" y="626248"/>
                </a:lnTo>
                <a:lnTo>
                  <a:pt x="421123" y="647451"/>
                </a:lnTo>
                <a:lnTo>
                  <a:pt x="454103" y="667322"/>
                </a:lnTo>
                <a:lnTo>
                  <a:pt x="487454" y="686045"/>
                </a:lnTo>
                <a:lnTo>
                  <a:pt x="521173" y="703804"/>
                </a:lnTo>
                <a:lnTo>
                  <a:pt x="589704" y="737164"/>
                </a:lnTo>
                <a:lnTo>
                  <a:pt x="624510" y="753133"/>
                </a:lnTo>
                <a:lnTo>
                  <a:pt x="659673" y="768873"/>
                </a:lnTo>
                <a:lnTo>
                  <a:pt x="767277" y="816555"/>
                </a:lnTo>
                <a:lnTo>
                  <a:pt x="803841" y="833216"/>
                </a:lnTo>
                <a:lnTo>
                  <a:pt x="840747" y="850566"/>
                </a:lnTo>
                <a:lnTo>
                  <a:pt x="877994" y="868789"/>
                </a:lnTo>
                <a:lnTo>
                  <a:pt x="915578" y="888070"/>
                </a:lnTo>
                <a:lnTo>
                  <a:pt x="953496" y="908592"/>
                </a:lnTo>
                <a:lnTo>
                  <a:pt x="991747" y="930538"/>
                </a:lnTo>
                <a:lnTo>
                  <a:pt x="1030327" y="954093"/>
                </a:lnTo>
                <a:lnTo>
                  <a:pt x="1069232" y="979439"/>
                </a:lnTo>
                <a:lnTo>
                  <a:pt x="1108462" y="1006762"/>
                </a:lnTo>
                <a:lnTo>
                  <a:pt x="1148012" y="1036244"/>
                </a:lnTo>
                <a:lnTo>
                  <a:pt x="1187880" y="1068069"/>
                </a:lnTo>
                <a:lnTo>
                  <a:pt x="1228063" y="1102422"/>
                </a:lnTo>
                <a:lnTo>
                  <a:pt x="1268558" y="1139485"/>
                </a:lnTo>
                <a:lnTo>
                  <a:pt x="1309363" y="1179443"/>
                </a:lnTo>
                <a:lnTo>
                  <a:pt x="1350475" y="1222479"/>
                </a:lnTo>
                <a:lnTo>
                  <a:pt x="1391891" y="1268778"/>
                </a:lnTo>
                <a:lnTo>
                  <a:pt x="1424889" y="1308227"/>
                </a:lnTo>
                <a:lnTo>
                  <a:pt x="1454818" y="1346717"/>
                </a:lnTo>
                <a:lnTo>
                  <a:pt x="1481955" y="1384381"/>
                </a:lnTo>
                <a:lnTo>
                  <a:pt x="1506576" y="1421353"/>
                </a:lnTo>
                <a:lnTo>
                  <a:pt x="1528957" y="1457767"/>
                </a:lnTo>
                <a:lnTo>
                  <a:pt x="1549375" y="1493756"/>
                </a:lnTo>
                <a:lnTo>
                  <a:pt x="1568105" y="1529454"/>
                </a:lnTo>
                <a:lnTo>
                  <a:pt x="1585423" y="1564994"/>
                </a:lnTo>
                <a:lnTo>
                  <a:pt x="1601606" y="1600510"/>
                </a:lnTo>
                <a:lnTo>
                  <a:pt x="1616930" y="1636135"/>
                </a:lnTo>
                <a:lnTo>
                  <a:pt x="1631671" y="1672003"/>
                </a:lnTo>
                <a:lnTo>
                  <a:pt x="1646104" y="1708249"/>
                </a:lnTo>
                <a:lnTo>
                  <a:pt x="1690324" y="1820580"/>
                </a:lnTo>
                <a:lnTo>
                  <a:pt x="1706291" y="1859667"/>
                </a:lnTo>
                <a:lnTo>
                  <a:pt x="1723332" y="1899799"/>
                </a:lnTo>
                <a:lnTo>
                  <a:pt x="1741722" y="1941109"/>
                </a:lnTo>
                <a:lnTo>
                  <a:pt x="1761739" y="1983731"/>
                </a:lnTo>
                <a:lnTo>
                  <a:pt x="1783657" y="2027798"/>
                </a:lnTo>
                <a:lnTo>
                  <a:pt x="1807754" y="2073444"/>
                </a:lnTo>
                <a:lnTo>
                  <a:pt x="1834304" y="2120803"/>
                </a:lnTo>
                <a:lnTo>
                  <a:pt x="1863586" y="2170008"/>
                </a:lnTo>
                <a:lnTo>
                  <a:pt x="1895873" y="2221192"/>
                </a:lnTo>
                <a:lnTo>
                  <a:pt x="1931444" y="2274489"/>
                </a:lnTo>
                <a:lnTo>
                  <a:pt x="1970573" y="2330034"/>
                </a:lnTo>
                <a:lnTo>
                  <a:pt x="2013537" y="2387958"/>
                </a:lnTo>
                <a:lnTo>
                  <a:pt x="2013537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-2" y="8000343"/>
            <a:ext cx="10777656" cy="3308662"/>
          </a:xfrm>
          <a:custGeom>
            <a:avLst/>
            <a:gdLst/>
            <a:ahLst/>
            <a:cxnLst/>
            <a:rect l="l" t="t" r="r" b="b"/>
            <a:pathLst>
              <a:path w="8308975" h="2550795">
                <a:moveTo>
                  <a:pt x="5668113" y="0"/>
                </a:moveTo>
                <a:lnTo>
                  <a:pt x="5622351" y="49"/>
                </a:lnTo>
                <a:lnTo>
                  <a:pt x="5576950" y="3104"/>
                </a:lnTo>
                <a:lnTo>
                  <a:pt x="5521602" y="11013"/>
                </a:lnTo>
                <a:lnTo>
                  <a:pt x="5466695" y="23166"/>
                </a:lnTo>
                <a:lnTo>
                  <a:pt x="5412483" y="39098"/>
                </a:lnTo>
                <a:lnTo>
                  <a:pt x="5359220" y="58346"/>
                </a:lnTo>
                <a:lnTo>
                  <a:pt x="5307160" y="80444"/>
                </a:lnTo>
                <a:lnTo>
                  <a:pt x="5256556" y="104929"/>
                </a:lnTo>
                <a:lnTo>
                  <a:pt x="5207662" y="131337"/>
                </a:lnTo>
                <a:lnTo>
                  <a:pt x="5160732" y="159204"/>
                </a:lnTo>
                <a:lnTo>
                  <a:pt x="5116020" y="188065"/>
                </a:lnTo>
                <a:lnTo>
                  <a:pt x="5073779" y="217456"/>
                </a:lnTo>
                <a:lnTo>
                  <a:pt x="5034263" y="246914"/>
                </a:lnTo>
                <a:lnTo>
                  <a:pt x="4997725" y="275973"/>
                </a:lnTo>
                <a:lnTo>
                  <a:pt x="4964420" y="304170"/>
                </a:lnTo>
                <a:lnTo>
                  <a:pt x="4934601" y="331041"/>
                </a:lnTo>
                <a:lnTo>
                  <a:pt x="4852921" y="413570"/>
                </a:lnTo>
                <a:lnTo>
                  <a:pt x="4820469" y="444106"/>
                </a:lnTo>
                <a:lnTo>
                  <a:pt x="4787153" y="472628"/>
                </a:lnTo>
                <a:lnTo>
                  <a:pt x="4751046" y="501212"/>
                </a:lnTo>
                <a:lnTo>
                  <a:pt x="4710220" y="531933"/>
                </a:lnTo>
                <a:lnTo>
                  <a:pt x="4662748" y="566867"/>
                </a:lnTo>
                <a:lnTo>
                  <a:pt x="4597697" y="612003"/>
                </a:lnTo>
                <a:lnTo>
                  <a:pt x="4549013" y="639535"/>
                </a:lnTo>
                <a:lnTo>
                  <a:pt x="4511001" y="652986"/>
                </a:lnTo>
                <a:lnTo>
                  <a:pt x="4477968" y="655880"/>
                </a:lnTo>
                <a:lnTo>
                  <a:pt x="4428215" y="645484"/>
                </a:lnTo>
                <a:lnTo>
                  <a:pt x="4384567" y="621529"/>
                </a:lnTo>
                <a:lnTo>
                  <a:pt x="4346344" y="588924"/>
                </a:lnTo>
                <a:lnTo>
                  <a:pt x="4312868" y="552582"/>
                </a:lnTo>
                <a:lnTo>
                  <a:pt x="4283461" y="517413"/>
                </a:lnTo>
                <a:lnTo>
                  <a:pt x="4246959" y="475508"/>
                </a:lnTo>
                <a:lnTo>
                  <a:pt x="4208840" y="434879"/>
                </a:lnTo>
                <a:lnTo>
                  <a:pt x="4169401" y="395698"/>
                </a:lnTo>
                <a:lnTo>
                  <a:pt x="4128941" y="358140"/>
                </a:lnTo>
                <a:lnTo>
                  <a:pt x="4087757" y="322378"/>
                </a:lnTo>
                <a:lnTo>
                  <a:pt x="4046147" y="288586"/>
                </a:lnTo>
                <a:lnTo>
                  <a:pt x="4004410" y="256938"/>
                </a:lnTo>
                <a:lnTo>
                  <a:pt x="3962844" y="227607"/>
                </a:lnTo>
                <a:lnTo>
                  <a:pt x="3921747" y="200767"/>
                </a:lnTo>
                <a:lnTo>
                  <a:pt x="3881417" y="176592"/>
                </a:lnTo>
                <a:lnTo>
                  <a:pt x="3842152" y="155255"/>
                </a:lnTo>
                <a:lnTo>
                  <a:pt x="3804251" y="136930"/>
                </a:lnTo>
                <a:lnTo>
                  <a:pt x="3768010" y="121792"/>
                </a:lnTo>
                <a:lnTo>
                  <a:pt x="3703000" y="101586"/>
                </a:lnTo>
                <a:lnTo>
                  <a:pt x="3662335" y="92501"/>
                </a:lnTo>
                <a:lnTo>
                  <a:pt x="3614722" y="84995"/>
                </a:lnTo>
                <a:lnTo>
                  <a:pt x="3561690" y="80720"/>
                </a:lnTo>
                <a:lnTo>
                  <a:pt x="3504768" y="81329"/>
                </a:lnTo>
                <a:lnTo>
                  <a:pt x="3445484" y="88475"/>
                </a:lnTo>
                <a:lnTo>
                  <a:pt x="3385369" y="103809"/>
                </a:lnTo>
                <a:lnTo>
                  <a:pt x="3325950" y="128985"/>
                </a:lnTo>
                <a:lnTo>
                  <a:pt x="3268759" y="165654"/>
                </a:lnTo>
                <a:lnTo>
                  <a:pt x="3231679" y="198075"/>
                </a:lnTo>
                <a:lnTo>
                  <a:pt x="3199213" y="234048"/>
                </a:lnTo>
                <a:lnTo>
                  <a:pt x="3171041" y="273237"/>
                </a:lnTo>
                <a:lnTo>
                  <a:pt x="3146845" y="315305"/>
                </a:lnTo>
                <a:lnTo>
                  <a:pt x="3126305" y="359918"/>
                </a:lnTo>
                <a:lnTo>
                  <a:pt x="3109101" y="406738"/>
                </a:lnTo>
                <a:lnTo>
                  <a:pt x="3094914" y="455431"/>
                </a:lnTo>
                <a:lnTo>
                  <a:pt x="3083425" y="505660"/>
                </a:lnTo>
                <a:lnTo>
                  <a:pt x="3074313" y="557089"/>
                </a:lnTo>
                <a:lnTo>
                  <a:pt x="3067260" y="609383"/>
                </a:lnTo>
                <a:lnTo>
                  <a:pt x="3061947" y="662204"/>
                </a:lnTo>
                <a:lnTo>
                  <a:pt x="3058053" y="715219"/>
                </a:lnTo>
                <a:lnTo>
                  <a:pt x="3055853" y="763147"/>
                </a:lnTo>
                <a:lnTo>
                  <a:pt x="3055081" y="811884"/>
                </a:lnTo>
                <a:lnTo>
                  <a:pt x="3055631" y="861336"/>
                </a:lnTo>
                <a:lnTo>
                  <a:pt x="3057395" y="911411"/>
                </a:lnTo>
                <a:lnTo>
                  <a:pt x="3060265" y="962015"/>
                </a:lnTo>
                <a:lnTo>
                  <a:pt x="3064134" y="1013056"/>
                </a:lnTo>
                <a:lnTo>
                  <a:pt x="3068893" y="1064442"/>
                </a:lnTo>
                <a:lnTo>
                  <a:pt x="3074436" y="1116079"/>
                </a:lnTo>
                <a:lnTo>
                  <a:pt x="3080655" y="1167874"/>
                </a:lnTo>
                <a:lnTo>
                  <a:pt x="3087442" y="1219736"/>
                </a:lnTo>
                <a:lnTo>
                  <a:pt x="3094690" y="1271571"/>
                </a:lnTo>
                <a:lnTo>
                  <a:pt x="3102290" y="1323286"/>
                </a:lnTo>
                <a:lnTo>
                  <a:pt x="3118120" y="1425987"/>
                </a:lnTo>
                <a:lnTo>
                  <a:pt x="3138187" y="1552177"/>
                </a:lnTo>
                <a:lnTo>
                  <a:pt x="3147652" y="1617665"/>
                </a:lnTo>
                <a:lnTo>
                  <a:pt x="3151220" y="1664639"/>
                </a:lnTo>
                <a:lnTo>
                  <a:pt x="3145579" y="1684487"/>
                </a:lnTo>
                <a:lnTo>
                  <a:pt x="3137790" y="1679751"/>
                </a:lnTo>
                <a:lnTo>
                  <a:pt x="3127966" y="1662348"/>
                </a:lnTo>
                <a:lnTo>
                  <a:pt x="3115736" y="1633713"/>
                </a:lnTo>
                <a:lnTo>
                  <a:pt x="3082576" y="1548493"/>
                </a:lnTo>
                <a:lnTo>
                  <a:pt x="3060904" y="1494780"/>
                </a:lnTo>
                <a:lnTo>
                  <a:pt x="3035343" y="1435581"/>
                </a:lnTo>
                <a:lnTo>
                  <a:pt x="3005522" y="1372331"/>
                </a:lnTo>
                <a:lnTo>
                  <a:pt x="2971070" y="1306466"/>
                </a:lnTo>
                <a:lnTo>
                  <a:pt x="2931617" y="1239422"/>
                </a:lnTo>
                <a:lnTo>
                  <a:pt x="2894447" y="1180188"/>
                </a:lnTo>
                <a:lnTo>
                  <a:pt x="2873079" y="1147225"/>
                </a:lnTo>
                <a:lnTo>
                  <a:pt x="2849635" y="1112591"/>
                </a:lnTo>
                <a:lnTo>
                  <a:pt x="2823948" y="1076706"/>
                </a:lnTo>
                <a:lnTo>
                  <a:pt x="2795852" y="1039988"/>
                </a:lnTo>
                <a:lnTo>
                  <a:pt x="2765181" y="1002857"/>
                </a:lnTo>
                <a:lnTo>
                  <a:pt x="2731768" y="965733"/>
                </a:lnTo>
                <a:lnTo>
                  <a:pt x="2695449" y="929035"/>
                </a:lnTo>
                <a:lnTo>
                  <a:pt x="2656056" y="893182"/>
                </a:lnTo>
                <a:lnTo>
                  <a:pt x="2613424" y="858594"/>
                </a:lnTo>
                <a:lnTo>
                  <a:pt x="2567386" y="825690"/>
                </a:lnTo>
                <a:lnTo>
                  <a:pt x="2517776" y="794889"/>
                </a:lnTo>
                <a:lnTo>
                  <a:pt x="2464428" y="766611"/>
                </a:lnTo>
                <a:lnTo>
                  <a:pt x="2407177" y="741276"/>
                </a:lnTo>
                <a:lnTo>
                  <a:pt x="2345855" y="719302"/>
                </a:lnTo>
                <a:lnTo>
                  <a:pt x="2283209" y="703427"/>
                </a:lnTo>
                <a:lnTo>
                  <a:pt x="2206023" y="693218"/>
                </a:lnTo>
                <a:lnTo>
                  <a:pt x="2162920" y="691578"/>
                </a:lnTo>
                <a:lnTo>
                  <a:pt x="2117314" y="692964"/>
                </a:lnTo>
                <a:lnTo>
                  <a:pt x="2069583" y="697911"/>
                </a:lnTo>
                <a:lnTo>
                  <a:pt x="2020105" y="706957"/>
                </a:lnTo>
                <a:lnTo>
                  <a:pt x="1969256" y="720637"/>
                </a:lnTo>
                <a:lnTo>
                  <a:pt x="1917414" y="739488"/>
                </a:lnTo>
                <a:lnTo>
                  <a:pt x="1864956" y="764046"/>
                </a:lnTo>
                <a:lnTo>
                  <a:pt x="1812261" y="794848"/>
                </a:lnTo>
                <a:lnTo>
                  <a:pt x="1759705" y="832430"/>
                </a:lnTo>
                <a:lnTo>
                  <a:pt x="1728984" y="857636"/>
                </a:lnTo>
                <a:lnTo>
                  <a:pt x="1674488" y="908125"/>
                </a:lnTo>
                <a:lnTo>
                  <a:pt x="1627368" y="958347"/>
                </a:lnTo>
                <a:lnTo>
                  <a:pt x="1585360" y="1007861"/>
                </a:lnTo>
                <a:lnTo>
                  <a:pt x="1526984" y="1079835"/>
                </a:lnTo>
                <a:lnTo>
                  <a:pt x="1507630" y="1102993"/>
                </a:lnTo>
                <a:lnTo>
                  <a:pt x="1467381" y="1147725"/>
                </a:lnTo>
                <a:lnTo>
                  <a:pt x="1423190" y="1189979"/>
                </a:lnTo>
                <a:lnTo>
                  <a:pt x="1372795" y="1229311"/>
                </a:lnTo>
                <a:lnTo>
                  <a:pt x="1313933" y="1265280"/>
                </a:lnTo>
                <a:lnTo>
                  <a:pt x="1244340" y="1297442"/>
                </a:lnTo>
                <a:lnTo>
                  <a:pt x="1204812" y="1311957"/>
                </a:lnTo>
                <a:lnTo>
                  <a:pt x="1161752" y="1325355"/>
                </a:lnTo>
                <a:lnTo>
                  <a:pt x="1114878" y="1337580"/>
                </a:lnTo>
                <a:lnTo>
                  <a:pt x="1063906" y="1348577"/>
                </a:lnTo>
                <a:lnTo>
                  <a:pt x="1008555" y="1358290"/>
                </a:lnTo>
                <a:lnTo>
                  <a:pt x="948540" y="1366665"/>
                </a:lnTo>
                <a:lnTo>
                  <a:pt x="883579" y="1373645"/>
                </a:lnTo>
                <a:lnTo>
                  <a:pt x="813388" y="1379177"/>
                </a:lnTo>
                <a:lnTo>
                  <a:pt x="737686" y="1383203"/>
                </a:lnTo>
                <a:lnTo>
                  <a:pt x="656189" y="1385669"/>
                </a:lnTo>
                <a:lnTo>
                  <a:pt x="595916" y="1388215"/>
                </a:lnTo>
                <a:lnTo>
                  <a:pt x="541145" y="1393360"/>
                </a:lnTo>
                <a:lnTo>
                  <a:pt x="491371" y="1401107"/>
                </a:lnTo>
                <a:lnTo>
                  <a:pt x="446087" y="1411463"/>
                </a:lnTo>
                <a:lnTo>
                  <a:pt x="404786" y="1424432"/>
                </a:lnTo>
                <a:lnTo>
                  <a:pt x="366963" y="1440017"/>
                </a:lnTo>
                <a:lnTo>
                  <a:pt x="332111" y="1458225"/>
                </a:lnTo>
                <a:lnTo>
                  <a:pt x="299723" y="1479059"/>
                </a:lnTo>
                <a:lnTo>
                  <a:pt x="269294" y="1502523"/>
                </a:lnTo>
                <a:lnTo>
                  <a:pt x="240316" y="1528623"/>
                </a:lnTo>
                <a:lnTo>
                  <a:pt x="212284" y="1557363"/>
                </a:lnTo>
                <a:lnTo>
                  <a:pt x="184691" y="1588748"/>
                </a:lnTo>
                <a:lnTo>
                  <a:pt x="157031" y="1622782"/>
                </a:lnTo>
                <a:lnTo>
                  <a:pt x="128797" y="1659469"/>
                </a:lnTo>
                <a:lnTo>
                  <a:pt x="99484" y="1698815"/>
                </a:lnTo>
                <a:lnTo>
                  <a:pt x="35591" y="1785501"/>
                </a:lnTo>
                <a:lnTo>
                  <a:pt x="0" y="1832849"/>
                </a:lnTo>
                <a:lnTo>
                  <a:pt x="0" y="2550346"/>
                </a:lnTo>
                <a:lnTo>
                  <a:pt x="8308678" y="2550346"/>
                </a:lnTo>
                <a:lnTo>
                  <a:pt x="8261172" y="2436161"/>
                </a:lnTo>
                <a:lnTo>
                  <a:pt x="8253144" y="2414655"/>
                </a:lnTo>
                <a:lnTo>
                  <a:pt x="8229531" y="2358460"/>
                </a:lnTo>
                <a:lnTo>
                  <a:pt x="8194504" y="2288417"/>
                </a:lnTo>
                <a:lnTo>
                  <a:pt x="8172211" y="2249602"/>
                </a:lnTo>
                <a:lnTo>
                  <a:pt x="8146463" y="2209003"/>
                </a:lnTo>
                <a:lnTo>
                  <a:pt x="8117062" y="2167180"/>
                </a:lnTo>
                <a:lnTo>
                  <a:pt x="8083806" y="2124692"/>
                </a:lnTo>
                <a:lnTo>
                  <a:pt x="8046496" y="2082099"/>
                </a:lnTo>
                <a:lnTo>
                  <a:pt x="8004930" y="2039960"/>
                </a:lnTo>
                <a:lnTo>
                  <a:pt x="7958910" y="1998835"/>
                </a:lnTo>
                <a:lnTo>
                  <a:pt x="7908234" y="1959282"/>
                </a:lnTo>
                <a:lnTo>
                  <a:pt x="7852703" y="1921862"/>
                </a:lnTo>
                <a:lnTo>
                  <a:pt x="7798611" y="1889769"/>
                </a:lnTo>
                <a:lnTo>
                  <a:pt x="7762480" y="1870695"/>
                </a:lnTo>
                <a:lnTo>
                  <a:pt x="7720631" y="1851074"/>
                </a:lnTo>
                <a:lnTo>
                  <a:pt x="7673319" y="1832009"/>
                </a:lnTo>
                <a:lnTo>
                  <a:pt x="7620796" y="1814606"/>
                </a:lnTo>
                <a:lnTo>
                  <a:pt x="7563317" y="1799966"/>
                </a:lnTo>
                <a:lnTo>
                  <a:pt x="7501136" y="1789195"/>
                </a:lnTo>
                <a:lnTo>
                  <a:pt x="7434506" y="1783395"/>
                </a:lnTo>
                <a:lnTo>
                  <a:pt x="7366986" y="1783218"/>
                </a:lnTo>
                <a:lnTo>
                  <a:pt x="7301502" y="1788132"/>
                </a:lnTo>
                <a:lnTo>
                  <a:pt x="7238295" y="1797507"/>
                </a:lnTo>
                <a:lnTo>
                  <a:pt x="7177608" y="1810708"/>
                </a:lnTo>
                <a:lnTo>
                  <a:pt x="7119682" y="1827104"/>
                </a:lnTo>
                <a:lnTo>
                  <a:pt x="7064758" y="1846061"/>
                </a:lnTo>
                <a:lnTo>
                  <a:pt x="7013079" y="1866946"/>
                </a:lnTo>
                <a:lnTo>
                  <a:pt x="6964884" y="1889127"/>
                </a:lnTo>
                <a:lnTo>
                  <a:pt x="6920417" y="1911970"/>
                </a:lnTo>
                <a:lnTo>
                  <a:pt x="6879919" y="1934843"/>
                </a:lnTo>
                <a:lnTo>
                  <a:pt x="6843630" y="1957114"/>
                </a:lnTo>
                <a:lnTo>
                  <a:pt x="6811793" y="1978149"/>
                </a:lnTo>
                <a:lnTo>
                  <a:pt x="6762441" y="2013979"/>
                </a:lnTo>
                <a:lnTo>
                  <a:pt x="6704790" y="2061827"/>
                </a:lnTo>
                <a:lnTo>
                  <a:pt x="6670655" y="2089415"/>
                </a:lnTo>
                <a:lnTo>
                  <a:pt x="6632227" y="2119121"/>
                </a:lnTo>
                <a:lnTo>
                  <a:pt x="6590343" y="2150029"/>
                </a:lnTo>
                <a:lnTo>
                  <a:pt x="6545842" y="2181225"/>
                </a:lnTo>
                <a:lnTo>
                  <a:pt x="6499559" y="2211793"/>
                </a:lnTo>
                <a:lnTo>
                  <a:pt x="6452332" y="2240818"/>
                </a:lnTo>
                <a:lnTo>
                  <a:pt x="6405000" y="2267383"/>
                </a:lnTo>
                <a:lnTo>
                  <a:pt x="6358398" y="2290574"/>
                </a:lnTo>
                <a:lnTo>
                  <a:pt x="6313364" y="2309474"/>
                </a:lnTo>
                <a:lnTo>
                  <a:pt x="6270736" y="2323170"/>
                </a:lnTo>
                <a:lnTo>
                  <a:pt x="6231351" y="2330744"/>
                </a:lnTo>
                <a:lnTo>
                  <a:pt x="6196047" y="2331283"/>
                </a:lnTo>
                <a:lnTo>
                  <a:pt x="6165660" y="2323869"/>
                </a:lnTo>
                <a:lnTo>
                  <a:pt x="6132147" y="2297716"/>
                </a:lnTo>
                <a:lnTo>
                  <a:pt x="6114659" y="2263642"/>
                </a:lnTo>
                <a:lnTo>
                  <a:pt x="6105383" y="2201491"/>
                </a:lnTo>
                <a:lnTo>
                  <a:pt x="6106768" y="2156523"/>
                </a:lnTo>
                <a:lnTo>
                  <a:pt x="6113737" y="2100499"/>
                </a:lnTo>
                <a:lnTo>
                  <a:pt x="6127468" y="2032072"/>
                </a:lnTo>
                <a:lnTo>
                  <a:pt x="6149139" y="1949897"/>
                </a:lnTo>
                <a:lnTo>
                  <a:pt x="6179927" y="1852629"/>
                </a:lnTo>
                <a:lnTo>
                  <a:pt x="6205143" y="1781693"/>
                </a:lnTo>
                <a:lnTo>
                  <a:pt x="6229811" y="1718426"/>
                </a:lnTo>
                <a:lnTo>
                  <a:pt x="6253883" y="1661993"/>
                </a:lnTo>
                <a:lnTo>
                  <a:pt x="6277312" y="1611558"/>
                </a:lnTo>
                <a:lnTo>
                  <a:pt x="6300050" y="1566287"/>
                </a:lnTo>
                <a:lnTo>
                  <a:pt x="6322051" y="1525343"/>
                </a:lnTo>
                <a:lnTo>
                  <a:pt x="6343268" y="1487893"/>
                </a:lnTo>
                <a:lnTo>
                  <a:pt x="6383159" y="1420128"/>
                </a:lnTo>
                <a:lnTo>
                  <a:pt x="6401739" y="1388144"/>
                </a:lnTo>
                <a:lnTo>
                  <a:pt x="6435934" y="1323795"/>
                </a:lnTo>
                <a:lnTo>
                  <a:pt x="6465861" y="1253371"/>
                </a:lnTo>
                <a:lnTo>
                  <a:pt x="6479106" y="1213792"/>
                </a:lnTo>
                <a:lnTo>
                  <a:pt x="6491142" y="1170189"/>
                </a:lnTo>
                <a:lnTo>
                  <a:pt x="6501368" y="1124297"/>
                </a:lnTo>
                <a:lnTo>
                  <a:pt x="6512462" y="1057194"/>
                </a:lnTo>
                <a:lnTo>
                  <a:pt x="6517106" y="1016801"/>
                </a:lnTo>
                <a:lnTo>
                  <a:pt x="6520494" y="972439"/>
                </a:lnTo>
                <a:lnTo>
                  <a:pt x="6522132" y="924553"/>
                </a:lnTo>
                <a:lnTo>
                  <a:pt x="6521531" y="873588"/>
                </a:lnTo>
                <a:lnTo>
                  <a:pt x="6518199" y="819988"/>
                </a:lnTo>
                <a:lnTo>
                  <a:pt x="6511644" y="764198"/>
                </a:lnTo>
                <a:lnTo>
                  <a:pt x="6501375" y="706662"/>
                </a:lnTo>
                <a:lnTo>
                  <a:pt x="6486901" y="647826"/>
                </a:lnTo>
                <a:lnTo>
                  <a:pt x="6467730" y="588134"/>
                </a:lnTo>
                <a:lnTo>
                  <a:pt x="6443371" y="528030"/>
                </a:lnTo>
                <a:lnTo>
                  <a:pt x="6413333" y="467959"/>
                </a:lnTo>
                <a:lnTo>
                  <a:pt x="6388254" y="425495"/>
                </a:lnTo>
                <a:lnTo>
                  <a:pt x="6360782" y="384577"/>
                </a:lnTo>
                <a:lnTo>
                  <a:pt x="6331063" y="345283"/>
                </a:lnTo>
                <a:lnTo>
                  <a:pt x="6299242" y="307689"/>
                </a:lnTo>
                <a:lnTo>
                  <a:pt x="6265462" y="271872"/>
                </a:lnTo>
                <a:lnTo>
                  <a:pt x="6229870" y="237908"/>
                </a:lnTo>
                <a:lnTo>
                  <a:pt x="6192609" y="205875"/>
                </a:lnTo>
                <a:lnTo>
                  <a:pt x="6153826" y="175849"/>
                </a:lnTo>
                <a:lnTo>
                  <a:pt x="6113664" y="147907"/>
                </a:lnTo>
                <a:lnTo>
                  <a:pt x="6072269" y="122126"/>
                </a:lnTo>
                <a:lnTo>
                  <a:pt x="6029785" y="98582"/>
                </a:lnTo>
                <a:lnTo>
                  <a:pt x="5986358" y="77353"/>
                </a:lnTo>
                <a:lnTo>
                  <a:pt x="5942132" y="58515"/>
                </a:lnTo>
                <a:lnTo>
                  <a:pt x="5897252" y="42145"/>
                </a:lnTo>
                <a:lnTo>
                  <a:pt x="5851863" y="28319"/>
                </a:lnTo>
                <a:lnTo>
                  <a:pt x="5806109" y="17115"/>
                </a:lnTo>
                <a:lnTo>
                  <a:pt x="5760137" y="8609"/>
                </a:lnTo>
                <a:lnTo>
                  <a:pt x="5714089" y="2878"/>
                </a:lnTo>
                <a:lnTo>
                  <a:pt x="5668113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81754" y="1853346"/>
            <a:ext cx="592455" cy="419734"/>
          </a:xfrm>
          <a:custGeom>
            <a:avLst/>
            <a:gdLst/>
            <a:ahLst/>
            <a:cxnLst/>
            <a:rect l="l" t="t" r="r" b="b"/>
            <a:pathLst>
              <a:path w="592455" h="419735">
                <a:moveTo>
                  <a:pt x="529250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6502"/>
                </a:lnTo>
                <a:lnTo>
                  <a:pt x="4936" y="380949"/>
                </a:lnTo>
                <a:lnTo>
                  <a:pt x="18399" y="400919"/>
                </a:lnTo>
                <a:lnTo>
                  <a:pt x="38369" y="414387"/>
                </a:lnTo>
                <a:lnTo>
                  <a:pt x="62825" y="419327"/>
                </a:lnTo>
                <a:lnTo>
                  <a:pt x="529250" y="419327"/>
                </a:lnTo>
                <a:lnTo>
                  <a:pt x="553702" y="414387"/>
                </a:lnTo>
                <a:lnTo>
                  <a:pt x="573672" y="400919"/>
                </a:lnTo>
                <a:lnTo>
                  <a:pt x="587138" y="380949"/>
                </a:lnTo>
                <a:lnTo>
                  <a:pt x="592076" y="356502"/>
                </a:lnTo>
                <a:lnTo>
                  <a:pt x="592076" y="62825"/>
                </a:lnTo>
                <a:lnTo>
                  <a:pt x="587138" y="38378"/>
                </a:lnTo>
                <a:lnTo>
                  <a:pt x="573672" y="18407"/>
                </a:lnTo>
                <a:lnTo>
                  <a:pt x="553702" y="4939"/>
                </a:lnTo>
                <a:lnTo>
                  <a:pt x="529250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1742" y="2330474"/>
            <a:ext cx="617855" cy="978535"/>
          </a:xfrm>
          <a:custGeom>
            <a:avLst/>
            <a:gdLst/>
            <a:ahLst/>
            <a:cxnLst/>
            <a:rect l="l" t="t" r="r" b="b"/>
            <a:pathLst>
              <a:path w="617855" h="978535">
                <a:moveTo>
                  <a:pt x="554873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915500"/>
                </a:lnTo>
                <a:lnTo>
                  <a:pt x="4939" y="939956"/>
                </a:lnTo>
                <a:lnTo>
                  <a:pt x="18407" y="959926"/>
                </a:lnTo>
                <a:lnTo>
                  <a:pt x="38378" y="973389"/>
                </a:lnTo>
                <a:lnTo>
                  <a:pt x="62825" y="978326"/>
                </a:lnTo>
                <a:lnTo>
                  <a:pt x="554873" y="978326"/>
                </a:lnTo>
                <a:lnTo>
                  <a:pt x="579324" y="973389"/>
                </a:lnTo>
                <a:lnTo>
                  <a:pt x="599294" y="959926"/>
                </a:lnTo>
                <a:lnTo>
                  <a:pt x="612760" y="939956"/>
                </a:lnTo>
                <a:lnTo>
                  <a:pt x="617698" y="915500"/>
                </a:lnTo>
                <a:lnTo>
                  <a:pt x="617698" y="62825"/>
                </a:lnTo>
                <a:lnTo>
                  <a:pt x="612760" y="38369"/>
                </a:lnTo>
                <a:lnTo>
                  <a:pt x="599294" y="18399"/>
                </a:lnTo>
                <a:lnTo>
                  <a:pt x="579324" y="4936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81742" y="3366630"/>
            <a:ext cx="617855" cy="1212215"/>
          </a:xfrm>
          <a:custGeom>
            <a:avLst/>
            <a:gdLst/>
            <a:ahLst/>
            <a:cxnLst/>
            <a:rect l="l" t="t" r="r" b="b"/>
            <a:pathLst>
              <a:path w="617855" h="1212214">
                <a:moveTo>
                  <a:pt x="554873" y="0"/>
                </a:moveTo>
                <a:lnTo>
                  <a:pt x="62825" y="0"/>
                </a:lnTo>
                <a:lnTo>
                  <a:pt x="38378" y="4938"/>
                </a:lnTo>
                <a:lnTo>
                  <a:pt x="18407" y="18403"/>
                </a:lnTo>
                <a:lnTo>
                  <a:pt x="4939" y="38373"/>
                </a:lnTo>
                <a:lnTo>
                  <a:pt x="0" y="62825"/>
                </a:lnTo>
                <a:lnTo>
                  <a:pt x="0" y="1149190"/>
                </a:lnTo>
                <a:lnTo>
                  <a:pt x="4939" y="1173645"/>
                </a:lnTo>
                <a:lnTo>
                  <a:pt x="18407" y="1193615"/>
                </a:lnTo>
                <a:lnTo>
                  <a:pt x="38378" y="1207078"/>
                </a:lnTo>
                <a:lnTo>
                  <a:pt x="62825" y="1212015"/>
                </a:lnTo>
                <a:lnTo>
                  <a:pt x="554873" y="1212015"/>
                </a:lnTo>
                <a:lnTo>
                  <a:pt x="579324" y="1207078"/>
                </a:lnTo>
                <a:lnTo>
                  <a:pt x="599294" y="1193615"/>
                </a:lnTo>
                <a:lnTo>
                  <a:pt x="612760" y="1173645"/>
                </a:lnTo>
                <a:lnTo>
                  <a:pt x="617698" y="1149190"/>
                </a:lnTo>
                <a:lnTo>
                  <a:pt x="617698" y="62825"/>
                </a:lnTo>
                <a:lnTo>
                  <a:pt x="612760" y="38373"/>
                </a:lnTo>
                <a:lnTo>
                  <a:pt x="599294" y="18403"/>
                </a:lnTo>
                <a:lnTo>
                  <a:pt x="579324" y="4938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1742" y="4636478"/>
            <a:ext cx="617855" cy="1791970"/>
          </a:xfrm>
          <a:custGeom>
            <a:avLst/>
            <a:gdLst/>
            <a:ahLst/>
            <a:cxnLst/>
            <a:rect l="l" t="t" r="r" b="b"/>
            <a:pathLst>
              <a:path w="617855" h="1791970">
                <a:moveTo>
                  <a:pt x="554873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1728680"/>
                </a:lnTo>
                <a:lnTo>
                  <a:pt x="4939" y="1753136"/>
                </a:lnTo>
                <a:lnTo>
                  <a:pt x="18407" y="1773105"/>
                </a:lnTo>
                <a:lnTo>
                  <a:pt x="38378" y="1786568"/>
                </a:lnTo>
                <a:lnTo>
                  <a:pt x="62825" y="1791505"/>
                </a:lnTo>
                <a:lnTo>
                  <a:pt x="554873" y="1791505"/>
                </a:lnTo>
                <a:lnTo>
                  <a:pt x="579324" y="1786568"/>
                </a:lnTo>
                <a:lnTo>
                  <a:pt x="599294" y="1773105"/>
                </a:lnTo>
                <a:lnTo>
                  <a:pt x="612760" y="1753136"/>
                </a:lnTo>
                <a:lnTo>
                  <a:pt x="617698" y="1728680"/>
                </a:lnTo>
                <a:lnTo>
                  <a:pt x="617698" y="62825"/>
                </a:lnTo>
                <a:lnTo>
                  <a:pt x="612760" y="38369"/>
                </a:lnTo>
                <a:lnTo>
                  <a:pt x="599294" y="18399"/>
                </a:lnTo>
                <a:lnTo>
                  <a:pt x="579324" y="4936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1742" y="6485817"/>
            <a:ext cx="617855" cy="1479550"/>
          </a:xfrm>
          <a:custGeom>
            <a:avLst/>
            <a:gdLst/>
            <a:ahLst/>
            <a:cxnLst/>
            <a:rect l="l" t="t" r="r" b="b"/>
            <a:pathLst>
              <a:path w="617855" h="1479550">
                <a:moveTo>
                  <a:pt x="554873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1416438"/>
                </a:lnTo>
                <a:lnTo>
                  <a:pt x="4939" y="1440894"/>
                </a:lnTo>
                <a:lnTo>
                  <a:pt x="18407" y="1460863"/>
                </a:lnTo>
                <a:lnTo>
                  <a:pt x="38378" y="1474327"/>
                </a:lnTo>
                <a:lnTo>
                  <a:pt x="62825" y="1479263"/>
                </a:lnTo>
                <a:lnTo>
                  <a:pt x="554873" y="1479263"/>
                </a:lnTo>
                <a:lnTo>
                  <a:pt x="579324" y="1474327"/>
                </a:lnTo>
                <a:lnTo>
                  <a:pt x="599294" y="1460863"/>
                </a:lnTo>
                <a:lnTo>
                  <a:pt x="612760" y="1440894"/>
                </a:lnTo>
                <a:lnTo>
                  <a:pt x="617698" y="1416438"/>
                </a:lnTo>
                <a:lnTo>
                  <a:pt x="617698" y="62825"/>
                </a:lnTo>
                <a:lnTo>
                  <a:pt x="612760" y="38369"/>
                </a:lnTo>
                <a:lnTo>
                  <a:pt x="599294" y="18399"/>
                </a:lnTo>
                <a:lnTo>
                  <a:pt x="579324" y="4936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1742" y="8022912"/>
            <a:ext cx="617855" cy="1527175"/>
          </a:xfrm>
          <a:custGeom>
            <a:avLst/>
            <a:gdLst/>
            <a:ahLst/>
            <a:cxnLst/>
            <a:rect l="l" t="t" r="r" b="b"/>
            <a:pathLst>
              <a:path w="617855" h="1527175">
                <a:moveTo>
                  <a:pt x="554873" y="0"/>
                </a:moveTo>
                <a:lnTo>
                  <a:pt x="62825" y="0"/>
                </a:lnTo>
                <a:lnTo>
                  <a:pt x="38378" y="4938"/>
                </a:lnTo>
                <a:lnTo>
                  <a:pt x="18407" y="18403"/>
                </a:lnTo>
                <a:lnTo>
                  <a:pt x="4939" y="38373"/>
                </a:lnTo>
                <a:lnTo>
                  <a:pt x="0" y="62825"/>
                </a:lnTo>
                <a:lnTo>
                  <a:pt x="0" y="1463819"/>
                </a:lnTo>
                <a:lnTo>
                  <a:pt x="4939" y="1488275"/>
                </a:lnTo>
                <a:lnTo>
                  <a:pt x="18407" y="1508244"/>
                </a:lnTo>
                <a:lnTo>
                  <a:pt x="38378" y="1521707"/>
                </a:lnTo>
                <a:lnTo>
                  <a:pt x="62825" y="1526644"/>
                </a:lnTo>
                <a:lnTo>
                  <a:pt x="554873" y="1526644"/>
                </a:lnTo>
                <a:lnTo>
                  <a:pt x="579324" y="1521707"/>
                </a:lnTo>
                <a:lnTo>
                  <a:pt x="599294" y="1508244"/>
                </a:lnTo>
                <a:lnTo>
                  <a:pt x="612760" y="1488275"/>
                </a:lnTo>
                <a:lnTo>
                  <a:pt x="617698" y="1463819"/>
                </a:lnTo>
                <a:lnTo>
                  <a:pt x="617698" y="62825"/>
                </a:lnTo>
                <a:lnTo>
                  <a:pt x="612760" y="38373"/>
                </a:lnTo>
                <a:lnTo>
                  <a:pt x="599294" y="18403"/>
                </a:lnTo>
                <a:lnTo>
                  <a:pt x="579324" y="4938"/>
                </a:lnTo>
                <a:lnTo>
                  <a:pt x="554873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83455" y="2330474"/>
            <a:ext cx="18460085" cy="978535"/>
          </a:xfrm>
          <a:custGeom>
            <a:avLst/>
            <a:gdLst/>
            <a:ahLst/>
            <a:cxnLst/>
            <a:rect l="l" t="t" r="r" b="b"/>
            <a:pathLst>
              <a:path w="18460085" h="978535">
                <a:moveTo>
                  <a:pt x="18397104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915500"/>
                </a:lnTo>
                <a:lnTo>
                  <a:pt x="4933" y="939956"/>
                </a:lnTo>
                <a:lnTo>
                  <a:pt x="18392" y="959926"/>
                </a:lnTo>
                <a:lnTo>
                  <a:pt x="38360" y="973389"/>
                </a:lnTo>
                <a:lnTo>
                  <a:pt x="62825" y="978326"/>
                </a:lnTo>
                <a:lnTo>
                  <a:pt x="18397104" y="978326"/>
                </a:lnTo>
                <a:lnTo>
                  <a:pt x="18421551" y="973389"/>
                </a:lnTo>
                <a:lnTo>
                  <a:pt x="18441522" y="959926"/>
                </a:lnTo>
                <a:lnTo>
                  <a:pt x="18454990" y="939956"/>
                </a:lnTo>
                <a:lnTo>
                  <a:pt x="18459930" y="915500"/>
                </a:lnTo>
                <a:lnTo>
                  <a:pt x="18459930" y="62825"/>
                </a:lnTo>
                <a:lnTo>
                  <a:pt x="18454990" y="38369"/>
                </a:lnTo>
                <a:lnTo>
                  <a:pt x="18441522" y="18399"/>
                </a:lnTo>
                <a:lnTo>
                  <a:pt x="18421551" y="4936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83455" y="3366630"/>
            <a:ext cx="18460085" cy="1212215"/>
          </a:xfrm>
          <a:custGeom>
            <a:avLst/>
            <a:gdLst/>
            <a:ahLst/>
            <a:cxnLst/>
            <a:rect l="l" t="t" r="r" b="b"/>
            <a:pathLst>
              <a:path w="18460085" h="1212214">
                <a:moveTo>
                  <a:pt x="18397104" y="0"/>
                </a:moveTo>
                <a:lnTo>
                  <a:pt x="62825" y="0"/>
                </a:lnTo>
                <a:lnTo>
                  <a:pt x="38360" y="4938"/>
                </a:lnTo>
                <a:lnTo>
                  <a:pt x="18392" y="18403"/>
                </a:lnTo>
                <a:lnTo>
                  <a:pt x="4933" y="38373"/>
                </a:lnTo>
                <a:lnTo>
                  <a:pt x="0" y="62825"/>
                </a:lnTo>
                <a:lnTo>
                  <a:pt x="0" y="1149190"/>
                </a:lnTo>
                <a:lnTo>
                  <a:pt x="4933" y="1173645"/>
                </a:lnTo>
                <a:lnTo>
                  <a:pt x="18392" y="1193615"/>
                </a:lnTo>
                <a:lnTo>
                  <a:pt x="38360" y="1207078"/>
                </a:lnTo>
                <a:lnTo>
                  <a:pt x="62825" y="1212015"/>
                </a:lnTo>
                <a:lnTo>
                  <a:pt x="18397104" y="1212015"/>
                </a:lnTo>
                <a:lnTo>
                  <a:pt x="18421551" y="1207078"/>
                </a:lnTo>
                <a:lnTo>
                  <a:pt x="18441522" y="1193615"/>
                </a:lnTo>
                <a:lnTo>
                  <a:pt x="18454990" y="1173645"/>
                </a:lnTo>
                <a:lnTo>
                  <a:pt x="18459930" y="1149190"/>
                </a:lnTo>
                <a:lnTo>
                  <a:pt x="18459930" y="62825"/>
                </a:lnTo>
                <a:lnTo>
                  <a:pt x="18454990" y="38373"/>
                </a:lnTo>
                <a:lnTo>
                  <a:pt x="18441522" y="18403"/>
                </a:lnTo>
                <a:lnTo>
                  <a:pt x="18421551" y="4938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83455" y="4636478"/>
            <a:ext cx="18460085" cy="1791970"/>
          </a:xfrm>
          <a:custGeom>
            <a:avLst/>
            <a:gdLst/>
            <a:ahLst/>
            <a:cxnLst/>
            <a:rect l="l" t="t" r="r" b="b"/>
            <a:pathLst>
              <a:path w="18460085" h="1791970">
                <a:moveTo>
                  <a:pt x="18397104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1728680"/>
                </a:lnTo>
                <a:lnTo>
                  <a:pt x="4933" y="1753136"/>
                </a:lnTo>
                <a:lnTo>
                  <a:pt x="18392" y="1773105"/>
                </a:lnTo>
                <a:lnTo>
                  <a:pt x="38360" y="1786568"/>
                </a:lnTo>
                <a:lnTo>
                  <a:pt x="62825" y="1791505"/>
                </a:lnTo>
                <a:lnTo>
                  <a:pt x="18397104" y="1791505"/>
                </a:lnTo>
                <a:lnTo>
                  <a:pt x="18421551" y="1786568"/>
                </a:lnTo>
                <a:lnTo>
                  <a:pt x="18441522" y="1773105"/>
                </a:lnTo>
                <a:lnTo>
                  <a:pt x="18454990" y="1753136"/>
                </a:lnTo>
                <a:lnTo>
                  <a:pt x="18459930" y="1728680"/>
                </a:lnTo>
                <a:lnTo>
                  <a:pt x="18459930" y="62825"/>
                </a:lnTo>
                <a:lnTo>
                  <a:pt x="18454990" y="38369"/>
                </a:lnTo>
                <a:lnTo>
                  <a:pt x="18441522" y="18399"/>
                </a:lnTo>
                <a:lnTo>
                  <a:pt x="18421551" y="4936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83455" y="6485817"/>
            <a:ext cx="18460085" cy="1479550"/>
          </a:xfrm>
          <a:custGeom>
            <a:avLst/>
            <a:gdLst/>
            <a:ahLst/>
            <a:cxnLst/>
            <a:rect l="l" t="t" r="r" b="b"/>
            <a:pathLst>
              <a:path w="18460085" h="1479550">
                <a:moveTo>
                  <a:pt x="18397104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1416438"/>
                </a:lnTo>
                <a:lnTo>
                  <a:pt x="4933" y="1440894"/>
                </a:lnTo>
                <a:lnTo>
                  <a:pt x="18392" y="1460863"/>
                </a:lnTo>
                <a:lnTo>
                  <a:pt x="38360" y="1474327"/>
                </a:lnTo>
                <a:lnTo>
                  <a:pt x="62825" y="1479263"/>
                </a:lnTo>
                <a:lnTo>
                  <a:pt x="18397104" y="1479263"/>
                </a:lnTo>
                <a:lnTo>
                  <a:pt x="18421551" y="1474327"/>
                </a:lnTo>
                <a:lnTo>
                  <a:pt x="18441522" y="1460863"/>
                </a:lnTo>
                <a:lnTo>
                  <a:pt x="18454990" y="1440894"/>
                </a:lnTo>
                <a:lnTo>
                  <a:pt x="18459930" y="1416438"/>
                </a:lnTo>
                <a:lnTo>
                  <a:pt x="18459930" y="62825"/>
                </a:lnTo>
                <a:lnTo>
                  <a:pt x="18454990" y="38369"/>
                </a:lnTo>
                <a:lnTo>
                  <a:pt x="18441522" y="18399"/>
                </a:lnTo>
                <a:lnTo>
                  <a:pt x="18421551" y="4936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83455" y="8022912"/>
            <a:ext cx="18460085" cy="1527175"/>
          </a:xfrm>
          <a:custGeom>
            <a:avLst/>
            <a:gdLst/>
            <a:ahLst/>
            <a:cxnLst/>
            <a:rect l="l" t="t" r="r" b="b"/>
            <a:pathLst>
              <a:path w="18460085" h="1527175">
                <a:moveTo>
                  <a:pt x="18397104" y="0"/>
                </a:moveTo>
                <a:lnTo>
                  <a:pt x="62825" y="0"/>
                </a:lnTo>
                <a:lnTo>
                  <a:pt x="38360" y="4938"/>
                </a:lnTo>
                <a:lnTo>
                  <a:pt x="18392" y="18403"/>
                </a:lnTo>
                <a:lnTo>
                  <a:pt x="4933" y="38373"/>
                </a:lnTo>
                <a:lnTo>
                  <a:pt x="0" y="62825"/>
                </a:lnTo>
                <a:lnTo>
                  <a:pt x="0" y="1463819"/>
                </a:lnTo>
                <a:lnTo>
                  <a:pt x="4933" y="1488275"/>
                </a:lnTo>
                <a:lnTo>
                  <a:pt x="18392" y="1508244"/>
                </a:lnTo>
                <a:lnTo>
                  <a:pt x="38360" y="1521707"/>
                </a:lnTo>
                <a:lnTo>
                  <a:pt x="62825" y="1526644"/>
                </a:lnTo>
                <a:lnTo>
                  <a:pt x="18397104" y="1526644"/>
                </a:lnTo>
                <a:lnTo>
                  <a:pt x="18421551" y="1521707"/>
                </a:lnTo>
                <a:lnTo>
                  <a:pt x="18441522" y="1508244"/>
                </a:lnTo>
                <a:lnTo>
                  <a:pt x="18454990" y="1488275"/>
                </a:lnTo>
                <a:lnTo>
                  <a:pt x="18459930" y="1463819"/>
                </a:lnTo>
                <a:lnTo>
                  <a:pt x="18459930" y="62825"/>
                </a:lnTo>
                <a:lnTo>
                  <a:pt x="18454990" y="38373"/>
                </a:lnTo>
                <a:lnTo>
                  <a:pt x="18441522" y="18403"/>
                </a:lnTo>
                <a:lnTo>
                  <a:pt x="18421551" y="4938"/>
                </a:lnTo>
                <a:lnTo>
                  <a:pt x="18397104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0718" y="9693935"/>
            <a:ext cx="19182715" cy="1143635"/>
          </a:xfrm>
          <a:custGeom>
            <a:avLst/>
            <a:gdLst/>
            <a:ahLst/>
            <a:cxnLst/>
            <a:rect l="l" t="t" r="r" b="b"/>
            <a:pathLst>
              <a:path w="19182715" h="1143634">
                <a:moveTo>
                  <a:pt x="19071000" y="0"/>
                </a:moveTo>
                <a:lnTo>
                  <a:pt x="111661" y="0"/>
                </a:lnTo>
                <a:lnTo>
                  <a:pt x="68191" y="8774"/>
                </a:lnTo>
                <a:lnTo>
                  <a:pt x="32699" y="32703"/>
                </a:lnTo>
                <a:lnTo>
                  <a:pt x="8772" y="68195"/>
                </a:lnTo>
                <a:lnTo>
                  <a:pt x="0" y="111661"/>
                </a:lnTo>
                <a:lnTo>
                  <a:pt x="0" y="1031769"/>
                </a:lnTo>
                <a:lnTo>
                  <a:pt x="8772" y="1075235"/>
                </a:lnTo>
                <a:lnTo>
                  <a:pt x="32699" y="1110727"/>
                </a:lnTo>
                <a:lnTo>
                  <a:pt x="68191" y="1134656"/>
                </a:lnTo>
                <a:lnTo>
                  <a:pt x="111661" y="1143431"/>
                </a:lnTo>
                <a:lnTo>
                  <a:pt x="19071000" y="1143431"/>
                </a:lnTo>
                <a:lnTo>
                  <a:pt x="19114470" y="1134656"/>
                </a:lnTo>
                <a:lnTo>
                  <a:pt x="19149962" y="1110727"/>
                </a:lnTo>
                <a:lnTo>
                  <a:pt x="19173889" y="1075235"/>
                </a:lnTo>
                <a:lnTo>
                  <a:pt x="19182661" y="1031769"/>
                </a:lnTo>
                <a:lnTo>
                  <a:pt x="19182661" y="111661"/>
                </a:lnTo>
                <a:lnTo>
                  <a:pt x="19173889" y="68195"/>
                </a:lnTo>
                <a:lnTo>
                  <a:pt x="19149962" y="32703"/>
                </a:lnTo>
                <a:lnTo>
                  <a:pt x="19114470" y="8774"/>
                </a:lnTo>
                <a:lnTo>
                  <a:pt x="19071000" y="0"/>
                </a:lnTo>
                <a:close/>
              </a:path>
            </a:pathLst>
          </a:custGeom>
          <a:solidFill>
            <a:srgbClr val="E4F0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3642" y="1853346"/>
            <a:ext cx="6743700" cy="419734"/>
          </a:xfrm>
          <a:custGeom>
            <a:avLst/>
            <a:gdLst/>
            <a:ahLst/>
            <a:cxnLst/>
            <a:rect l="l" t="t" r="r" b="b"/>
            <a:pathLst>
              <a:path w="6743700" h="419735">
                <a:moveTo>
                  <a:pt x="6680466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6502"/>
                </a:lnTo>
                <a:lnTo>
                  <a:pt x="4936" y="380949"/>
                </a:lnTo>
                <a:lnTo>
                  <a:pt x="18399" y="400919"/>
                </a:lnTo>
                <a:lnTo>
                  <a:pt x="38369" y="414387"/>
                </a:lnTo>
                <a:lnTo>
                  <a:pt x="62825" y="419327"/>
                </a:lnTo>
                <a:lnTo>
                  <a:pt x="6680466" y="419327"/>
                </a:lnTo>
                <a:lnTo>
                  <a:pt x="6704918" y="414387"/>
                </a:lnTo>
                <a:lnTo>
                  <a:pt x="6724888" y="400919"/>
                </a:lnTo>
                <a:lnTo>
                  <a:pt x="6738353" y="380949"/>
                </a:lnTo>
                <a:lnTo>
                  <a:pt x="6743292" y="356502"/>
                </a:lnTo>
                <a:lnTo>
                  <a:pt x="6743292" y="62825"/>
                </a:lnTo>
                <a:lnTo>
                  <a:pt x="6738353" y="38378"/>
                </a:lnTo>
                <a:lnTo>
                  <a:pt x="6724888" y="18407"/>
                </a:lnTo>
                <a:lnTo>
                  <a:pt x="6704918" y="4939"/>
                </a:lnTo>
                <a:lnTo>
                  <a:pt x="6680466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114936" y="1853346"/>
            <a:ext cx="6482080" cy="419734"/>
          </a:xfrm>
          <a:custGeom>
            <a:avLst/>
            <a:gdLst/>
            <a:ahLst/>
            <a:cxnLst/>
            <a:rect l="l" t="t" r="r" b="b"/>
            <a:pathLst>
              <a:path w="6482080" h="419735">
                <a:moveTo>
                  <a:pt x="6418652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6502"/>
                </a:lnTo>
                <a:lnTo>
                  <a:pt x="4936" y="380949"/>
                </a:lnTo>
                <a:lnTo>
                  <a:pt x="18399" y="400919"/>
                </a:lnTo>
                <a:lnTo>
                  <a:pt x="38369" y="414387"/>
                </a:lnTo>
                <a:lnTo>
                  <a:pt x="62825" y="419327"/>
                </a:lnTo>
                <a:lnTo>
                  <a:pt x="6418652" y="419327"/>
                </a:lnTo>
                <a:lnTo>
                  <a:pt x="6443108" y="414387"/>
                </a:lnTo>
                <a:lnTo>
                  <a:pt x="6463078" y="400919"/>
                </a:lnTo>
                <a:lnTo>
                  <a:pt x="6476541" y="380949"/>
                </a:lnTo>
                <a:lnTo>
                  <a:pt x="6481478" y="356502"/>
                </a:lnTo>
                <a:lnTo>
                  <a:pt x="6481478" y="62825"/>
                </a:lnTo>
                <a:lnTo>
                  <a:pt x="6476541" y="38378"/>
                </a:lnTo>
                <a:lnTo>
                  <a:pt x="6463078" y="18407"/>
                </a:lnTo>
                <a:lnTo>
                  <a:pt x="6443108" y="4939"/>
                </a:lnTo>
                <a:lnTo>
                  <a:pt x="6418652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805832" y="1853346"/>
            <a:ext cx="4838065" cy="419734"/>
          </a:xfrm>
          <a:custGeom>
            <a:avLst/>
            <a:gdLst/>
            <a:ahLst/>
            <a:cxnLst/>
            <a:rect l="l" t="t" r="r" b="b"/>
            <a:pathLst>
              <a:path w="4838065" h="419735">
                <a:moveTo>
                  <a:pt x="4774723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6502"/>
                </a:lnTo>
                <a:lnTo>
                  <a:pt x="4936" y="380949"/>
                </a:lnTo>
                <a:lnTo>
                  <a:pt x="18399" y="400919"/>
                </a:lnTo>
                <a:lnTo>
                  <a:pt x="38369" y="414387"/>
                </a:lnTo>
                <a:lnTo>
                  <a:pt x="62825" y="419327"/>
                </a:lnTo>
                <a:lnTo>
                  <a:pt x="4774723" y="419327"/>
                </a:lnTo>
                <a:lnTo>
                  <a:pt x="4799179" y="414387"/>
                </a:lnTo>
                <a:lnTo>
                  <a:pt x="4819149" y="400919"/>
                </a:lnTo>
                <a:lnTo>
                  <a:pt x="4832612" y="380949"/>
                </a:lnTo>
                <a:lnTo>
                  <a:pt x="4837549" y="356502"/>
                </a:lnTo>
                <a:lnTo>
                  <a:pt x="4837549" y="62825"/>
                </a:lnTo>
                <a:lnTo>
                  <a:pt x="4832612" y="38378"/>
                </a:lnTo>
                <a:lnTo>
                  <a:pt x="4819149" y="18407"/>
                </a:lnTo>
                <a:lnTo>
                  <a:pt x="4799179" y="4939"/>
                </a:lnTo>
                <a:lnTo>
                  <a:pt x="4774723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/>
          <p:nvPr/>
        </p:nvSpPr>
        <p:spPr>
          <a:xfrm>
            <a:off x="519762" y="1952328"/>
            <a:ext cx="516255" cy="2019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-10" dirty="0">
                <a:solidFill>
                  <a:srgbClr val="FFFFFF"/>
                </a:solidFill>
                <a:latin typeface="Stolzl Bold"/>
                <a:cs typeface="Stolzl Bold"/>
              </a:rPr>
              <a:t>Stage</a:t>
            </a:r>
            <a:endParaRPr sz="1200" dirty="0">
              <a:latin typeface="Stolzl Bold"/>
              <a:cs typeface="Stolzl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94609" y="2387510"/>
            <a:ext cx="360035" cy="864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295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First</a:t>
            </a:r>
            <a:endParaRPr sz="1300" dirty="0">
              <a:latin typeface="Stolzl Bold"/>
              <a:cs typeface="Stolzl Bold"/>
            </a:endParaRPr>
          </a:p>
          <a:p>
            <a:pPr algn="ctr">
              <a:lnSpc>
                <a:spcPts val="1480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trimester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1587" y="3540513"/>
            <a:ext cx="360035" cy="864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295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Second</a:t>
            </a:r>
            <a:endParaRPr sz="1300" dirty="0">
              <a:latin typeface="Stolzl Bold"/>
              <a:cs typeface="Stolzl Bold"/>
            </a:endParaRPr>
          </a:p>
          <a:p>
            <a:pPr algn="ctr">
              <a:lnSpc>
                <a:spcPts val="1480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trimester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1587" y="5089635"/>
            <a:ext cx="360035" cy="8648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295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Third</a:t>
            </a:r>
            <a:endParaRPr sz="1300" dirty="0">
              <a:latin typeface="Stolzl Bold"/>
              <a:cs typeface="Stolzl Bold"/>
            </a:endParaRPr>
          </a:p>
          <a:p>
            <a:pPr algn="ctr">
              <a:lnSpc>
                <a:spcPts val="1480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trimester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10918" y="6723205"/>
            <a:ext cx="360035" cy="1004569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algn="ctr">
              <a:lnSpc>
                <a:spcPts val="1295"/>
              </a:lnSpc>
            </a:pPr>
            <a:r>
              <a:rPr sz="1300" dirty="0">
                <a:solidFill>
                  <a:srgbClr val="19294E"/>
                </a:solidFill>
                <a:latin typeface="Stolzl Bold"/>
                <a:cs typeface="Stolzl Bold"/>
              </a:rPr>
              <a:t>Labour</a:t>
            </a:r>
            <a:r>
              <a:rPr sz="1300" spc="5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300" spc="-25" dirty="0">
                <a:solidFill>
                  <a:srgbClr val="19294E"/>
                </a:solidFill>
                <a:latin typeface="Stolzl Bold"/>
                <a:cs typeface="Stolzl Bold"/>
              </a:rPr>
              <a:t>and</a:t>
            </a:r>
            <a:endParaRPr sz="1300" dirty="0">
              <a:latin typeface="Stolzl Bold"/>
              <a:cs typeface="Stolzl Bold"/>
            </a:endParaRPr>
          </a:p>
          <a:p>
            <a:pPr algn="ctr">
              <a:lnSpc>
                <a:spcPts val="1480"/>
              </a:lnSpc>
            </a:pP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birth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6352" y="8089820"/>
            <a:ext cx="360035" cy="13931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76200">
              <a:lnSpc>
                <a:spcPts val="1295"/>
              </a:lnSpc>
            </a:pPr>
            <a:r>
              <a:rPr sz="1300" dirty="0">
                <a:solidFill>
                  <a:srgbClr val="19294E"/>
                </a:solidFill>
                <a:latin typeface="Stolzl Bold"/>
                <a:cs typeface="Stolzl Bold"/>
              </a:rPr>
              <a:t>Postnatal </a:t>
            </a:r>
            <a:r>
              <a:rPr sz="1300" spc="-25" dirty="0">
                <a:solidFill>
                  <a:srgbClr val="19294E"/>
                </a:solidFill>
                <a:latin typeface="Stolzl Bold"/>
                <a:cs typeface="Stolzl Bold"/>
              </a:rPr>
              <a:t>and</a:t>
            </a:r>
            <a:endParaRPr sz="1300" dirty="0">
              <a:latin typeface="Stolzl Bold"/>
              <a:cs typeface="Stolzl Bold"/>
            </a:endParaRPr>
          </a:p>
          <a:p>
            <a:pPr marL="12700">
              <a:lnSpc>
                <a:spcPts val="1480"/>
              </a:lnSpc>
            </a:pPr>
            <a:r>
              <a:rPr sz="1300" dirty="0">
                <a:solidFill>
                  <a:srgbClr val="19294E"/>
                </a:solidFill>
                <a:latin typeface="Stolzl Bold"/>
                <a:cs typeface="Stolzl Bold"/>
              </a:rPr>
              <a:t>newborn</a:t>
            </a:r>
            <a:r>
              <a:rPr sz="1300" spc="3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300" spc="-10" dirty="0">
                <a:solidFill>
                  <a:srgbClr val="19294E"/>
                </a:solidFill>
                <a:latin typeface="Stolzl Bold"/>
                <a:cs typeface="Stolzl Bold"/>
              </a:rPr>
              <a:t>period</a:t>
            </a:r>
            <a:endParaRPr sz="1300" dirty="0">
              <a:latin typeface="Stolzl Bold"/>
              <a:cs typeface="Stolzl 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384063" y="1948869"/>
            <a:ext cx="2061210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Main</a:t>
            </a:r>
            <a:r>
              <a:rPr sz="1550" spc="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maternal</a:t>
            </a:r>
            <a:r>
              <a:rPr sz="1550" spc="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Stolzl Bold"/>
                <a:cs typeface="Stolzl Bold"/>
              </a:rPr>
              <a:t>risks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419373" y="1927939"/>
            <a:ext cx="3909277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6967855" algn="l"/>
              </a:tabLst>
            </a:pP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Main risks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for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the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fetus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FFFFFF"/>
                </a:solidFill>
                <a:latin typeface="Stolzl Bold"/>
                <a:cs typeface="Stolzl Bold"/>
              </a:rPr>
              <a:t>or</a:t>
            </a:r>
            <a:r>
              <a:rPr sz="1550" spc="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FFFFFF"/>
                </a:solidFill>
                <a:latin typeface="Stolzl Bold"/>
                <a:cs typeface="Stolzl Bold"/>
              </a:rPr>
              <a:t>newborn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75993" y="2379255"/>
            <a:ext cx="6374130" cy="80454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cardiovascular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strain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Disruption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early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development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Increased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developing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hypertensive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disorders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later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pregnancy</a:t>
            </a:r>
            <a:endParaRPr sz="1550">
              <a:latin typeface="Karla"/>
              <a:cs typeface="Karl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75993" y="3441749"/>
            <a:ext cx="5716270" cy="1022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Impaired glucose regulation and increased risk of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developing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gestational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diabetes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Hypertensive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disorders;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Reduced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uteroplacental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blood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flow</a:t>
            </a:r>
            <a:endParaRPr sz="1550">
              <a:latin typeface="Karla"/>
              <a:cs typeface="Karl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75993" y="4692264"/>
            <a:ext cx="6228080" cy="158369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Severe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illness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Preterm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labour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Worsening</a:t>
            </a:r>
            <a:r>
              <a:rPr sz="15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hypertension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pre-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eclampsia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Increased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abruption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Increased risk of renal, cardiovascular or respiratory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complications</a:t>
            </a:r>
            <a:endParaRPr sz="1550">
              <a:latin typeface="Karla"/>
              <a:cs typeface="Karl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75993" y="6535610"/>
            <a:ext cx="3672840" cy="13239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electrolyte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imbalance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exhaustion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heatstroke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Worsening</a:t>
            </a:r>
            <a:r>
              <a:rPr sz="1550" spc="-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pre-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eclampsia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Cardiovascular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respiratory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strain</a:t>
            </a:r>
            <a:endParaRPr sz="1550" dirty="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Maternal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hypoxia</a:t>
            </a:r>
            <a:endParaRPr sz="1550" dirty="0">
              <a:latin typeface="Karla"/>
              <a:cs typeface="Karl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375993" y="8085367"/>
            <a:ext cx="5660390" cy="5448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illness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recovery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birth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Increased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hydration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needs,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particularly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breastfeeding</a:t>
            </a:r>
            <a:endParaRPr sz="1550">
              <a:latin typeface="Karla"/>
              <a:cs typeface="Karl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303562" y="2400196"/>
            <a:ext cx="5683250" cy="762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Congenital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anomalies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associated</a:t>
            </a:r>
            <a:r>
              <a:rPr sz="15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significant,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sustained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maternal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hyperthermia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Impaired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development</a:t>
            </a:r>
            <a:endParaRPr sz="1550">
              <a:latin typeface="Karla"/>
              <a:cs typeface="Karl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303562" y="3441749"/>
            <a:ext cx="5683250" cy="762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Congenital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anomalies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associated</a:t>
            </a:r>
            <a:r>
              <a:rPr sz="15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significant,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sustained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maternal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hyperthermia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Impaired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development</a:t>
            </a:r>
            <a:endParaRPr sz="1550">
              <a:latin typeface="Karla"/>
              <a:cs typeface="Karl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303562" y="4692264"/>
            <a:ext cx="4490720" cy="13239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Preterm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birth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distress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hypoxia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growth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restriction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Low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weight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Increased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stillbirth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perinatal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mortality</a:t>
            </a:r>
            <a:endParaRPr sz="1550">
              <a:latin typeface="Karla"/>
              <a:cs typeface="Karl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303147" y="6535610"/>
            <a:ext cx="5603240" cy="80454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distress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hypoxia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Low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Apgar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scores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Complications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related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abruption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prematurity</a:t>
            </a:r>
            <a:endParaRPr sz="1550">
              <a:latin typeface="Karla"/>
              <a:cs typeface="Karl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295972" y="8077467"/>
            <a:ext cx="5735320" cy="130302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54940" indent="-142240">
              <a:lnSpc>
                <a:spcPct val="100000"/>
              </a:lnSpc>
              <a:spcBef>
                <a:spcPts val="280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Overheating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endParaRPr sz="1550">
              <a:latin typeface="Karla"/>
              <a:cs typeface="Karla"/>
            </a:endParaRPr>
          </a:p>
          <a:p>
            <a:pPr marL="154305" marR="5080" indent="-142240">
              <a:lnSpc>
                <a:spcPct val="101099"/>
              </a:lnSpc>
              <a:spcBef>
                <a:spcPts val="16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Impaired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regulation,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particularly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among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preterm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low-birth-weight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newborns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complications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resulting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prematurity</a:t>
            </a:r>
            <a:endParaRPr sz="1550">
              <a:latin typeface="Karla"/>
              <a:cs typeface="Karla"/>
            </a:endParaRPr>
          </a:p>
          <a:p>
            <a:pPr marL="154940" indent="-142240">
              <a:lnSpc>
                <a:spcPct val="100000"/>
              </a:lnSpc>
              <a:spcBef>
                <a:spcPts val="185"/>
              </a:spcBef>
              <a:buChar char="•"/>
              <a:tabLst>
                <a:tab pos="154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Low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weight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antenatal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hypoxia</a:t>
            </a:r>
            <a:endParaRPr sz="1550">
              <a:latin typeface="Karla"/>
              <a:cs typeface="Karl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976181" y="2400196"/>
            <a:ext cx="3983354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Early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embryonic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development,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particularly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weeks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3–8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after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conception,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early 	placentation.</a:t>
            </a:r>
            <a:endParaRPr sz="1550">
              <a:latin typeface="Karla"/>
              <a:cs typeface="Karl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976181" y="3441749"/>
            <a:ext cx="3983354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Early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embryonic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development,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particularly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weeks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3–8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after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conception,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early 	placentation.</a:t>
            </a:r>
            <a:endParaRPr sz="1550">
              <a:latin typeface="Karla"/>
              <a:cs typeface="Karl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976181" y="4713206"/>
            <a:ext cx="4371975" cy="502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Prolonged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heatwaves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acute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exposure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 days immediately preceding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labour</a:t>
            </a:r>
            <a:endParaRPr sz="1550">
              <a:latin typeface="Karla"/>
              <a:cs typeface="Karl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976181" y="6556552"/>
            <a:ext cx="4415155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labour,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when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fluid,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cardiovascular,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respiratory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thermoregulatory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demands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are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already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elevated</a:t>
            </a:r>
            <a:endParaRPr sz="1550">
              <a:latin typeface="Karla"/>
              <a:cs typeface="Karl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976181" y="8106309"/>
            <a:ext cx="4490085" cy="741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4305" marR="5080" indent="-142240">
              <a:lnSpc>
                <a:spcPct val="101099"/>
              </a:lnSpc>
              <a:spcBef>
                <a:spcPts val="95"/>
              </a:spcBef>
              <a:buChar char="•"/>
              <a:tabLst>
                <a:tab pos="15684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first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days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weeks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after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birth,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particularly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where access 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cooling, safe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or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appropriate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newborn care is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limited.</a:t>
            </a:r>
            <a:endParaRPr sz="1550">
              <a:latin typeface="Karla"/>
              <a:cs typeface="Karl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10061" y="9839469"/>
            <a:ext cx="17421225" cy="8426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9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Across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all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stages: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Repeated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exposure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cause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dehydration,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inflammation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reduced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placental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blood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flow.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Exposure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extreme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alongside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pollution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wildfire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smoke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may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further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increase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hypertensive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disorders,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respiratory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distress,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growth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restriction,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preterm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birth,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stillbirth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maternal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perinatal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mortality.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Women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asthma,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cardiovascular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disease, hypertension, diabetes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limited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access to cooling may be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particularly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vulnerable.</a:t>
            </a:r>
            <a:endParaRPr sz="1550">
              <a:latin typeface="Karla"/>
              <a:cs typeface="Karla"/>
            </a:endParaRPr>
          </a:p>
        </p:txBody>
      </p:sp>
      <p:sp>
        <p:nvSpPr>
          <p:cNvPr id="43" name="object 4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48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00"/>
              </a:spcBef>
            </a:pPr>
            <a:r>
              <a:rPr b="0" dirty="0"/>
              <a:t>Summary</a:t>
            </a:r>
            <a:r>
              <a:rPr b="0" spc="-60" dirty="0"/>
              <a:t> </a:t>
            </a:r>
            <a:r>
              <a:rPr b="0" dirty="0"/>
              <a:t>of</a:t>
            </a:r>
            <a:r>
              <a:rPr b="0" spc="-60" dirty="0"/>
              <a:t> </a:t>
            </a:r>
            <a:r>
              <a:rPr b="0" dirty="0"/>
              <a:t>Risks</a:t>
            </a:r>
            <a:r>
              <a:rPr b="0" spc="-55" dirty="0"/>
              <a:t> </a:t>
            </a:r>
            <a:r>
              <a:rPr b="0" dirty="0"/>
              <a:t>of</a:t>
            </a:r>
            <a:r>
              <a:rPr b="0" spc="-60" dirty="0"/>
              <a:t> </a:t>
            </a:r>
            <a:r>
              <a:rPr b="0" dirty="0"/>
              <a:t>Maternal</a:t>
            </a:r>
            <a:r>
              <a:rPr b="0" spc="-55" dirty="0"/>
              <a:t> </a:t>
            </a:r>
            <a:r>
              <a:rPr b="0" dirty="0"/>
              <a:t>and</a:t>
            </a:r>
            <a:r>
              <a:rPr b="0" spc="-60" dirty="0"/>
              <a:t> </a:t>
            </a:r>
            <a:r>
              <a:rPr b="0" dirty="0"/>
              <a:t>Newborn</a:t>
            </a:r>
            <a:r>
              <a:rPr b="0" spc="-55" dirty="0"/>
              <a:t> </a:t>
            </a:r>
            <a:r>
              <a:rPr b="0" spc="-10" dirty="0"/>
              <a:t>Hyperthermia</a:t>
            </a:r>
          </a:p>
          <a:p>
            <a:pPr marL="12700" marR="5080">
              <a:lnSpc>
                <a:spcPct val="108300"/>
              </a:lnSpc>
              <a:spcBef>
                <a:spcPts val="795"/>
              </a:spcBef>
            </a:pP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30" dirty="0">
                <a:solidFill>
                  <a:srgbClr val="1C294F"/>
                </a:solidFill>
                <a:latin typeface="Karla"/>
                <a:cs typeface="Karla"/>
              </a:rPr>
              <a:t>risks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35" dirty="0">
                <a:solidFill>
                  <a:srgbClr val="1C294F"/>
                </a:solidFill>
                <a:latin typeface="Karla"/>
                <a:cs typeface="Karla"/>
              </a:rPr>
              <a:t>described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below are </a:t>
            </a:r>
            <a:r>
              <a:rPr sz="1650" b="0" spc="-35" dirty="0">
                <a:solidFill>
                  <a:srgbClr val="1C294F"/>
                </a:solidFill>
                <a:latin typeface="Karla"/>
                <a:cs typeface="Karla"/>
              </a:rPr>
              <a:t>primarily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associated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25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650" b="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significant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2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sustained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maternal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hyperthermia</a:t>
            </a:r>
            <a:r>
              <a:rPr sz="1650" spc="-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early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35" dirty="0">
                <a:solidFill>
                  <a:srgbClr val="1C294F"/>
                </a:solidFill>
                <a:latin typeface="Karla"/>
                <a:cs typeface="Karla"/>
              </a:rPr>
              <a:t>embryonic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development, 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rather 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than ordinary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exposure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3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single hot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20" dirty="0">
                <a:solidFill>
                  <a:srgbClr val="1C294F"/>
                </a:solidFill>
                <a:latin typeface="Karla"/>
                <a:cs typeface="Karla"/>
              </a:rPr>
              <a:t>day.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varies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10" dirty="0">
                <a:solidFill>
                  <a:srgbClr val="1C294F"/>
                </a:solidFill>
                <a:latin typeface="Karla"/>
                <a:cs typeface="Karla"/>
              </a:rPr>
              <a:t>according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10" dirty="0">
                <a:solidFill>
                  <a:srgbClr val="1C294F"/>
                </a:solidFill>
                <a:latin typeface="Karla"/>
                <a:cs typeface="Karla"/>
              </a:rPr>
              <a:t>intensity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10" dirty="0">
                <a:solidFill>
                  <a:srgbClr val="1C294F"/>
                </a:solidFill>
                <a:latin typeface="Karla"/>
                <a:cs typeface="Karla"/>
              </a:rPr>
              <a:t>duration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650" b="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exposure,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hydration,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quality,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10" dirty="0">
                <a:solidFill>
                  <a:srgbClr val="1C294F"/>
                </a:solidFill>
                <a:latin typeface="Karla"/>
                <a:cs typeface="Karla"/>
              </a:rPr>
              <a:t>underlying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health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conditions</a:t>
            </a:r>
            <a:r>
              <a:rPr sz="1650" b="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access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cooling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b="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0" spc="-20" dirty="0">
                <a:solidFill>
                  <a:srgbClr val="1C294F"/>
                </a:solidFill>
                <a:latin typeface="Karla"/>
                <a:cs typeface="Karla"/>
              </a:rPr>
              <a:t>care.</a:t>
            </a:r>
            <a:endParaRPr sz="1650" dirty="0">
              <a:latin typeface="Karla"/>
              <a:cs typeface="Karla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AF625D7-4DFE-1A0F-E545-3138D62E5BBB}"/>
              </a:ext>
            </a:extLst>
          </p:cNvPr>
          <p:cNvSpPr txBox="1"/>
          <p:nvPr/>
        </p:nvSpPr>
        <p:spPr>
          <a:xfrm>
            <a:off x="14805368" y="1899374"/>
            <a:ext cx="48380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550" spc="-10" dirty="0">
                <a:solidFill>
                  <a:srgbClr val="FFFFFF"/>
                </a:solidFill>
                <a:latin typeface="Stolzl Bold"/>
                <a:cs typeface="Stolzl Bold"/>
              </a:rPr>
              <a:t>Key</a:t>
            </a:r>
            <a:r>
              <a:rPr lang="en-GB" sz="1550" spc="-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lang="en-GB" sz="1550" dirty="0">
                <a:solidFill>
                  <a:srgbClr val="FFFFFF"/>
                </a:solidFill>
                <a:latin typeface="Stolzl Bold"/>
                <a:cs typeface="Stolzl Bold"/>
              </a:rPr>
              <a:t>risk</a:t>
            </a:r>
            <a:r>
              <a:rPr lang="en-GB" sz="1550" spc="-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lang="en-GB" sz="1550" spc="-10" dirty="0">
                <a:solidFill>
                  <a:srgbClr val="FFFFFF"/>
                </a:solidFill>
                <a:latin typeface="Stolzl Bold"/>
                <a:cs typeface="Stolzl Bold"/>
              </a:rPr>
              <a:t>window</a:t>
            </a:r>
            <a:endParaRPr lang="en-NL" sz="1550" dirty="0"/>
          </a:p>
        </p:txBody>
      </p:sp>
      <p:pic>
        <p:nvPicPr>
          <p:cNvPr id="47" name="object 2" descr="Two abstract human figures in blue, one larger and one smaller, with a circular shape between them suggesting a connection or relationship.  Description generated by AI">
            <a:extLst>
              <a:ext uri="{FF2B5EF4-FFF2-40B4-BE49-F238E27FC236}">
                <a16:creationId xmlns:a16="http://schemas.microsoft.com/office/drawing/2014/main" id="{0706760E-874E-A506-FA17-A4ED08FA652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Two abstract human figures in blue, one larger and one smaller, with a circular shape between them suggesting a connection or relationship.  Description generated by AI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6723199"/>
            <a:ext cx="5861050" cy="4585597"/>
          </a:xfrm>
          <a:custGeom>
            <a:avLst/>
            <a:gdLst/>
            <a:ahLst/>
            <a:cxnLst/>
            <a:rect l="l" t="t" r="r" b="b"/>
            <a:pathLst>
              <a:path w="4441190" h="3474720">
                <a:moveTo>
                  <a:pt x="0" y="43094"/>
                </a:moveTo>
                <a:lnTo>
                  <a:pt x="0" y="3365326"/>
                </a:lnTo>
                <a:lnTo>
                  <a:pt x="44407" y="3387837"/>
                </a:lnTo>
                <a:lnTo>
                  <a:pt x="137377" y="3433780"/>
                </a:lnTo>
                <a:lnTo>
                  <a:pt x="222520" y="3474479"/>
                </a:lnTo>
                <a:lnTo>
                  <a:pt x="4352315" y="3474479"/>
                </a:lnTo>
                <a:lnTo>
                  <a:pt x="4377442" y="3425178"/>
                </a:lnTo>
                <a:lnTo>
                  <a:pt x="4394160" y="3386037"/>
                </a:lnTo>
                <a:lnTo>
                  <a:pt x="4408680" y="3345529"/>
                </a:lnTo>
                <a:lnTo>
                  <a:pt x="4420782" y="3303612"/>
                </a:lnTo>
                <a:lnTo>
                  <a:pt x="4430245" y="3260247"/>
                </a:lnTo>
                <a:lnTo>
                  <a:pt x="4436846" y="3215392"/>
                </a:lnTo>
                <a:lnTo>
                  <a:pt x="4440365" y="3169007"/>
                </a:lnTo>
                <a:lnTo>
                  <a:pt x="4440582" y="3121051"/>
                </a:lnTo>
                <a:lnTo>
                  <a:pt x="4437274" y="3071484"/>
                </a:lnTo>
                <a:lnTo>
                  <a:pt x="4430221" y="3020266"/>
                </a:lnTo>
                <a:lnTo>
                  <a:pt x="4419202" y="2967355"/>
                </a:lnTo>
                <a:lnTo>
                  <a:pt x="4403996" y="2912710"/>
                </a:lnTo>
                <a:lnTo>
                  <a:pt x="4384380" y="2856293"/>
                </a:lnTo>
                <a:lnTo>
                  <a:pt x="4360136" y="2798061"/>
                </a:lnTo>
                <a:lnTo>
                  <a:pt x="4340852" y="2763512"/>
                </a:lnTo>
                <a:lnTo>
                  <a:pt x="4314592" y="2728835"/>
                </a:lnTo>
                <a:lnTo>
                  <a:pt x="4282356" y="2694466"/>
                </a:lnTo>
                <a:lnTo>
                  <a:pt x="4245143" y="2660841"/>
                </a:lnTo>
                <a:lnTo>
                  <a:pt x="4203952" y="2628397"/>
                </a:lnTo>
                <a:lnTo>
                  <a:pt x="4159783" y="2597570"/>
                </a:lnTo>
                <a:lnTo>
                  <a:pt x="4113636" y="2568795"/>
                </a:lnTo>
                <a:lnTo>
                  <a:pt x="4066510" y="2542511"/>
                </a:lnTo>
                <a:lnTo>
                  <a:pt x="4019404" y="2519152"/>
                </a:lnTo>
                <a:lnTo>
                  <a:pt x="3973318" y="2499155"/>
                </a:lnTo>
                <a:lnTo>
                  <a:pt x="3929251" y="2482956"/>
                </a:lnTo>
                <a:lnTo>
                  <a:pt x="3888203" y="2470992"/>
                </a:lnTo>
                <a:lnTo>
                  <a:pt x="3842480" y="2461265"/>
                </a:lnTo>
                <a:lnTo>
                  <a:pt x="3793812" y="2453644"/>
                </a:lnTo>
                <a:lnTo>
                  <a:pt x="3742768" y="2447756"/>
                </a:lnTo>
                <a:lnTo>
                  <a:pt x="3689917" y="2443230"/>
                </a:lnTo>
                <a:lnTo>
                  <a:pt x="3635830" y="2439694"/>
                </a:lnTo>
                <a:lnTo>
                  <a:pt x="3471838" y="2431309"/>
                </a:lnTo>
                <a:lnTo>
                  <a:pt x="3418497" y="2428015"/>
                </a:lnTo>
                <a:lnTo>
                  <a:pt x="3366766" y="2423852"/>
                </a:lnTo>
                <a:lnTo>
                  <a:pt x="3317215" y="2418448"/>
                </a:lnTo>
                <a:lnTo>
                  <a:pt x="3270413" y="2411431"/>
                </a:lnTo>
                <a:lnTo>
                  <a:pt x="3226931" y="2402430"/>
                </a:lnTo>
                <a:lnTo>
                  <a:pt x="3187336" y="2391072"/>
                </a:lnTo>
                <a:lnTo>
                  <a:pt x="3122091" y="2359800"/>
                </a:lnTo>
                <a:lnTo>
                  <a:pt x="3079232" y="2314641"/>
                </a:lnTo>
                <a:lnTo>
                  <a:pt x="3068037" y="2283353"/>
                </a:lnTo>
                <a:lnTo>
                  <a:pt x="3068194" y="2250671"/>
                </a:lnTo>
                <a:lnTo>
                  <a:pt x="3096785" y="2181405"/>
                </a:lnTo>
                <a:lnTo>
                  <a:pt x="3122328" y="2144962"/>
                </a:lnTo>
                <a:lnTo>
                  <a:pt x="3153443" y="2107407"/>
                </a:lnTo>
                <a:lnTo>
                  <a:pt x="3188683" y="2068810"/>
                </a:lnTo>
                <a:lnTo>
                  <a:pt x="3265761" y="1988770"/>
                </a:lnTo>
                <a:lnTo>
                  <a:pt x="3304708" y="1947469"/>
                </a:lnTo>
                <a:lnTo>
                  <a:pt x="3341999" y="1905407"/>
                </a:lnTo>
                <a:lnTo>
                  <a:pt x="3369797" y="1871302"/>
                </a:lnTo>
                <a:lnTo>
                  <a:pt x="3396557" y="1835618"/>
                </a:lnTo>
                <a:lnTo>
                  <a:pt x="3422038" y="1798449"/>
                </a:lnTo>
                <a:lnTo>
                  <a:pt x="3445997" y="1759886"/>
                </a:lnTo>
                <a:lnTo>
                  <a:pt x="3468190" y="1720024"/>
                </a:lnTo>
                <a:lnTo>
                  <a:pt x="3488375" y="1678954"/>
                </a:lnTo>
                <a:lnTo>
                  <a:pt x="3506309" y="1636769"/>
                </a:lnTo>
                <a:lnTo>
                  <a:pt x="3521750" y="1593561"/>
                </a:lnTo>
                <a:lnTo>
                  <a:pt x="3534454" y="1549424"/>
                </a:lnTo>
                <a:lnTo>
                  <a:pt x="3544179" y="1504449"/>
                </a:lnTo>
                <a:lnTo>
                  <a:pt x="3550682" y="1458730"/>
                </a:lnTo>
                <a:lnTo>
                  <a:pt x="3553720" y="1412359"/>
                </a:lnTo>
                <a:lnTo>
                  <a:pt x="3553050" y="1365429"/>
                </a:lnTo>
                <a:lnTo>
                  <a:pt x="3548430" y="1318032"/>
                </a:lnTo>
                <a:lnTo>
                  <a:pt x="3539617" y="1270260"/>
                </a:lnTo>
                <a:lnTo>
                  <a:pt x="3526368" y="1222207"/>
                </a:lnTo>
                <a:lnTo>
                  <a:pt x="3508440" y="1173966"/>
                </a:lnTo>
                <a:lnTo>
                  <a:pt x="3485591" y="1125628"/>
                </a:lnTo>
                <a:lnTo>
                  <a:pt x="3457577" y="1077286"/>
                </a:lnTo>
                <a:lnTo>
                  <a:pt x="3423232" y="1030115"/>
                </a:lnTo>
                <a:lnTo>
                  <a:pt x="3383563" y="987332"/>
                </a:lnTo>
                <a:lnTo>
                  <a:pt x="3339460" y="948734"/>
                </a:lnTo>
                <a:lnTo>
                  <a:pt x="3291815" y="914118"/>
                </a:lnTo>
                <a:lnTo>
                  <a:pt x="3241515" y="883284"/>
                </a:lnTo>
                <a:lnTo>
                  <a:pt x="3189453" y="856027"/>
                </a:lnTo>
                <a:lnTo>
                  <a:pt x="3136516" y="832146"/>
                </a:lnTo>
                <a:lnTo>
                  <a:pt x="3083597" y="811438"/>
                </a:lnTo>
                <a:lnTo>
                  <a:pt x="3031584" y="793701"/>
                </a:lnTo>
                <a:lnTo>
                  <a:pt x="2981368" y="778732"/>
                </a:lnTo>
                <a:lnTo>
                  <a:pt x="2933839" y="766329"/>
                </a:lnTo>
                <a:lnTo>
                  <a:pt x="2889886" y="756289"/>
                </a:lnTo>
                <a:lnTo>
                  <a:pt x="2850401" y="748411"/>
                </a:lnTo>
                <a:lnTo>
                  <a:pt x="2842877" y="747106"/>
                </a:lnTo>
                <a:lnTo>
                  <a:pt x="2233592" y="747106"/>
                </a:lnTo>
                <a:lnTo>
                  <a:pt x="2183264" y="746822"/>
                </a:lnTo>
                <a:lnTo>
                  <a:pt x="2134348" y="744851"/>
                </a:lnTo>
                <a:lnTo>
                  <a:pt x="2087115" y="740839"/>
                </a:lnTo>
                <a:lnTo>
                  <a:pt x="2041998" y="734459"/>
                </a:lnTo>
                <a:lnTo>
                  <a:pt x="1998781" y="725289"/>
                </a:lnTo>
                <a:lnTo>
                  <a:pt x="1987287" y="721820"/>
                </a:lnTo>
                <a:lnTo>
                  <a:pt x="487196" y="721820"/>
                </a:lnTo>
                <a:lnTo>
                  <a:pt x="455634" y="675109"/>
                </a:lnTo>
                <a:lnTo>
                  <a:pt x="435962" y="601329"/>
                </a:lnTo>
                <a:lnTo>
                  <a:pt x="421923" y="554319"/>
                </a:lnTo>
                <a:lnTo>
                  <a:pt x="403032" y="501748"/>
                </a:lnTo>
                <a:lnTo>
                  <a:pt x="377749" y="444509"/>
                </a:lnTo>
                <a:lnTo>
                  <a:pt x="344539" y="383489"/>
                </a:lnTo>
                <a:lnTo>
                  <a:pt x="301862" y="319581"/>
                </a:lnTo>
                <a:lnTo>
                  <a:pt x="269737" y="276372"/>
                </a:lnTo>
                <a:lnTo>
                  <a:pt x="218498" y="214698"/>
                </a:lnTo>
                <a:lnTo>
                  <a:pt x="185752" y="180121"/>
                </a:lnTo>
                <a:lnTo>
                  <a:pt x="148277" y="144749"/>
                </a:lnTo>
                <a:lnTo>
                  <a:pt x="106090" y="109856"/>
                </a:lnTo>
                <a:lnTo>
                  <a:pt x="59207" y="76717"/>
                </a:lnTo>
                <a:lnTo>
                  <a:pt x="7645" y="46603"/>
                </a:lnTo>
                <a:lnTo>
                  <a:pt x="0" y="43094"/>
                </a:lnTo>
                <a:close/>
              </a:path>
              <a:path w="4441190" h="3474720">
                <a:moveTo>
                  <a:pt x="2654537" y="730800"/>
                </a:moveTo>
                <a:lnTo>
                  <a:pt x="2602667" y="731362"/>
                </a:lnTo>
                <a:lnTo>
                  <a:pt x="2550041" y="733049"/>
                </a:lnTo>
                <a:lnTo>
                  <a:pt x="2337401" y="744015"/>
                </a:lnTo>
                <a:lnTo>
                  <a:pt x="2285062" y="746053"/>
                </a:lnTo>
                <a:lnTo>
                  <a:pt x="2233592" y="747106"/>
                </a:lnTo>
                <a:lnTo>
                  <a:pt x="2842877" y="747106"/>
                </a:lnTo>
                <a:lnTo>
                  <a:pt x="2788822" y="738392"/>
                </a:lnTo>
                <a:lnTo>
                  <a:pt x="2705381" y="731715"/>
                </a:lnTo>
                <a:lnTo>
                  <a:pt x="2654537" y="730800"/>
                </a:lnTo>
                <a:close/>
              </a:path>
              <a:path w="4441190" h="3474720">
                <a:moveTo>
                  <a:pt x="1130098" y="0"/>
                </a:moveTo>
                <a:lnTo>
                  <a:pt x="1067923" y="6619"/>
                </a:lnTo>
                <a:lnTo>
                  <a:pt x="1010352" y="20189"/>
                </a:lnTo>
                <a:lnTo>
                  <a:pt x="957347" y="39544"/>
                </a:lnTo>
                <a:lnTo>
                  <a:pt x="908868" y="63520"/>
                </a:lnTo>
                <a:lnTo>
                  <a:pt x="864875" y="90952"/>
                </a:lnTo>
                <a:lnTo>
                  <a:pt x="825331" y="120674"/>
                </a:lnTo>
                <a:lnTo>
                  <a:pt x="790196" y="151522"/>
                </a:lnTo>
                <a:lnTo>
                  <a:pt x="759430" y="182332"/>
                </a:lnTo>
                <a:lnTo>
                  <a:pt x="732995" y="211938"/>
                </a:lnTo>
                <a:lnTo>
                  <a:pt x="692962" y="262880"/>
                </a:lnTo>
                <a:lnTo>
                  <a:pt x="639370" y="343613"/>
                </a:lnTo>
                <a:lnTo>
                  <a:pt x="607466" y="403713"/>
                </a:lnTo>
                <a:lnTo>
                  <a:pt x="582400" y="461281"/>
                </a:lnTo>
                <a:lnTo>
                  <a:pt x="562998" y="515409"/>
                </a:lnTo>
                <a:lnTo>
                  <a:pt x="548087" y="565190"/>
                </a:lnTo>
                <a:lnTo>
                  <a:pt x="536492" y="609718"/>
                </a:lnTo>
                <a:lnTo>
                  <a:pt x="527041" y="648086"/>
                </a:lnTo>
                <a:lnTo>
                  <a:pt x="518560" y="679387"/>
                </a:lnTo>
                <a:lnTo>
                  <a:pt x="509874" y="702715"/>
                </a:lnTo>
                <a:lnTo>
                  <a:pt x="499811" y="717161"/>
                </a:lnTo>
                <a:lnTo>
                  <a:pt x="487196" y="721820"/>
                </a:lnTo>
                <a:lnTo>
                  <a:pt x="1987287" y="721820"/>
                </a:lnTo>
                <a:lnTo>
                  <a:pt x="1920430" y="697360"/>
                </a:lnTo>
                <a:lnTo>
                  <a:pt x="1885095" y="674597"/>
                </a:lnTo>
                <a:lnTo>
                  <a:pt x="1853711" y="643599"/>
                </a:lnTo>
                <a:lnTo>
                  <a:pt x="1825760" y="606036"/>
                </a:lnTo>
                <a:lnTo>
                  <a:pt x="1800728" y="563577"/>
                </a:lnTo>
                <a:lnTo>
                  <a:pt x="1778099" y="517889"/>
                </a:lnTo>
                <a:lnTo>
                  <a:pt x="1757358" y="470643"/>
                </a:lnTo>
                <a:lnTo>
                  <a:pt x="1737988" y="423505"/>
                </a:lnTo>
                <a:lnTo>
                  <a:pt x="1719473" y="378146"/>
                </a:lnTo>
                <a:lnTo>
                  <a:pt x="1701300" y="336233"/>
                </a:lnTo>
                <a:lnTo>
                  <a:pt x="1682950" y="299435"/>
                </a:lnTo>
                <a:lnTo>
                  <a:pt x="1660939" y="263904"/>
                </a:lnTo>
                <a:lnTo>
                  <a:pt x="1634895" y="229464"/>
                </a:lnTo>
                <a:lnTo>
                  <a:pt x="1605153" y="196388"/>
                </a:lnTo>
                <a:lnTo>
                  <a:pt x="1572049" y="164946"/>
                </a:lnTo>
                <a:lnTo>
                  <a:pt x="1535921" y="135409"/>
                </a:lnTo>
                <a:lnTo>
                  <a:pt x="1497103" y="108049"/>
                </a:lnTo>
                <a:lnTo>
                  <a:pt x="1455932" y="83134"/>
                </a:lnTo>
                <a:lnTo>
                  <a:pt x="1412745" y="60938"/>
                </a:lnTo>
                <a:lnTo>
                  <a:pt x="1367878" y="41730"/>
                </a:lnTo>
                <a:lnTo>
                  <a:pt x="1321666" y="25782"/>
                </a:lnTo>
                <a:lnTo>
                  <a:pt x="1274445" y="13363"/>
                </a:lnTo>
                <a:lnTo>
                  <a:pt x="1226553" y="4746"/>
                </a:lnTo>
                <a:lnTo>
                  <a:pt x="1178326" y="201"/>
                </a:lnTo>
                <a:lnTo>
                  <a:pt x="1130098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4852650" y="0"/>
            <a:ext cx="5251751" cy="5807105"/>
          </a:xfrm>
          <a:custGeom>
            <a:avLst/>
            <a:gdLst/>
            <a:ahLst/>
            <a:cxnLst/>
            <a:rect l="l" t="t" r="r" b="b"/>
            <a:pathLst>
              <a:path w="3524884" h="3897629">
                <a:moveTo>
                  <a:pt x="3524582" y="0"/>
                </a:moveTo>
                <a:lnTo>
                  <a:pt x="513721" y="0"/>
                </a:lnTo>
                <a:lnTo>
                  <a:pt x="553361" y="19672"/>
                </a:lnTo>
                <a:lnTo>
                  <a:pt x="601788" y="42892"/>
                </a:lnTo>
                <a:lnTo>
                  <a:pt x="698584" y="88873"/>
                </a:lnTo>
                <a:lnTo>
                  <a:pt x="745524" y="111931"/>
                </a:lnTo>
                <a:lnTo>
                  <a:pt x="790537" y="135232"/>
                </a:lnTo>
                <a:lnTo>
                  <a:pt x="832910" y="158924"/>
                </a:lnTo>
                <a:lnTo>
                  <a:pt x="871926" y="183156"/>
                </a:lnTo>
                <a:lnTo>
                  <a:pt x="906873" y="208076"/>
                </a:lnTo>
                <a:lnTo>
                  <a:pt x="937033" y="233833"/>
                </a:lnTo>
                <a:lnTo>
                  <a:pt x="980138" y="288452"/>
                </a:lnTo>
                <a:lnTo>
                  <a:pt x="995521" y="348198"/>
                </a:lnTo>
                <a:lnTo>
                  <a:pt x="990264" y="379946"/>
                </a:lnTo>
                <a:lnTo>
                  <a:pt x="952550" y="436454"/>
                </a:lnTo>
                <a:lnTo>
                  <a:pt x="922182" y="461938"/>
                </a:lnTo>
                <a:lnTo>
                  <a:pt x="885531" y="486059"/>
                </a:lnTo>
                <a:lnTo>
                  <a:pt x="843644" y="509178"/>
                </a:lnTo>
                <a:lnTo>
                  <a:pt x="797563" y="531657"/>
                </a:lnTo>
                <a:lnTo>
                  <a:pt x="748333" y="553859"/>
                </a:lnTo>
                <a:lnTo>
                  <a:pt x="644605" y="598878"/>
                </a:lnTo>
                <a:lnTo>
                  <a:pt x="592194" y="622420"/>
                </a:lnTo>
                <a:lnTo>
                  <a:pt x="540813" y="647132"/>
                </a:lnTo>
                <a:lnTo>
                  <a:pt x="501655" y="667604"/>
                </a:lnTo>
                <a:lnTo>
                  <a:pt x="462573" y="689645"/>
                </a:lnTo>
                <a:lnTo>
                  <a:pt x="423765" y="713254"/>
                </a:lnTo>
                <a:lnTo>
                  <a:pt x="385432" y="738433"/>
                </a:lnTo>
                <a:lnTo>
                  <a:pt x="347775" y="765182"/>
                </a:lnTo>
                <a:lnTo>
                  <a:pt x="310993" y="793500"/>
                </a:lnTo>
                <a:lnTo>
                  <a:pt x="275286" y="823390"/>
                </a:lnTo>
                <a:lnTo>
                  <a:pt x="240855" y="854851"/>
                </a:lnTo>
                <a:lnTo>
                  <a:pt x="207899" y="887883"/>
                </a:lnTo>
                <a:lnTo>
                  <a:pt x="176619" y="922487"/>
                </a:lnTo>
                <a:lnTo>
                  <a:pt x="147215" y="958664"/>
                </a:lnTo>
                <a:lnTo>
                  <a:pt x="119886" y="996414"/>
                </a:lnTo>
                <a:lnTo>
                  <a:pt x="94833" y="1035738"/>
                </a:lnTo>
                <a:lnTo>
                  <a:pt x="72257" y="1076635"/>
                </a:lnTo>
                <a:lnTo>
                  <a:pt x="52356" y="1119107"/>
                </a:lnTo>
                <a:lnTo>
                  <a:pt x="35332" y="1163153"/>
                </a:lnTo>
                <a:lnTo>
                  <a:pt x="21384" y="1208775"/>
                </a:lnTo>
                <a:lnTo>
                  <a:pt x="10713" y="1255973"/>
                </a:lnTo>
                <a:lnTo>
                  <a:pt x="3518" y="1304747"/>
                </a:lnTo>
                <a:lnTo>
                  <a:pt x="0" y="1355097"/>
                </a:lnTo>
                <a:lnTo>
                  <a:pt x="358" y="1407025"/>
                </a:lnTo>
                <a:lnTo>
                  <a:pt x="6917" y="1465553"/>
                </a:lnTo>
                <a:lnTo>
                  <a:pt x="20639" y="1521809"/>
                </a:lnTo>
                <a:lnTo>
                  <a:pt x="40604" y="1575658"/>
                </a:lnTo>
                <a:lnTo>
                  <a:pt x="65895" y="1626965"/>
                </a:lnTo>
                <a:lnTo>
                  <a:pt x="95593" y="1675594"/>
                </a:lnTo>
                <a:lnTo>
                  <a:pt x="128779" y="1721411"/>
                </a:lnTo>
                <a:lnTo>
                  <a:pt x="164536" y="1764279"/>
                </a:lnTo>
                <a:lnTo>
                  <a:pt x="201944" y="1804065"/>
                </a:lnTo>
                <a:lnTo>
                  <a:pt x="240086" y="1840632"/>
                </a:lnTo>
                <a:lnTo>
                  <a:pt x="278042" y="1873847"/>
                </a:lnTo>
                <a:lnTo>
                  <a:pt x="314895" y="1903572"/>
                </a:lnTo>
                <a:lnTo>
                  <a:pt x="349725" y="1929675"/>
                </a:lnTo>
                <a:lnTo>
                  <a:pt x="381615" y="1952018"/>
                </a:lnTo>
                <a:lnTo>
                  <a:pt x="432900" y="1984888"/>
                </a:lnTo>
                <a:lnTo>
                  <a:pt x="505169" y="2022213"/>
                </a:lnTo>
                <a:lnTo>
                  <a:pt x="551080" y="2042035"/>
                </a:lnTo>
                <a:lnTo>
                  <a:pt x="598704" y="2060808"/>
                </a:lnTo>
                <a:lnTo>
                  <a:pt x="647608" y="2078770"/>
                </a:lnTo>
                <a:lnTo>
                  <a:pt x="697360" y="2096163"/>
                </a:lnTo>
                <a:lnTo>
                  <a:pt x="797682" y="2130200"/>
                </a:lnTo>
                <a:lnTo>
                  <a:pt x="847387" y="2147324"/>
                </a:lnTo>
                <a:lnTo>
                  <a:pt x="896214" y="2164839"/>
                </a:lnTo>
                <a:lnTo>
                  <a:pt x="943729" y="2182985"/>
                </a:lnTo>
                <a:lnTo>
                  <a:pt x="989501" y="2202002"/>
                </a:lnTo>
                <a:lnTo>
                  <a:pt x="1033097" y="2222131"/>
                </a:lnTo>
                <a:lnTo>
                  <a:pt x="1074087" y="2243610"/>
                </a:lnTo>
                <a:lnTo>
                  <a:pt x="1112038" y="2266681"/>
                </a:lnTo>
                <a:lnTo>
                  <a:pt x="1146518" y="2291584"/>
                </a:lnTo>
                <a:lnTo>
                  <a:pt x="1177095" y="2318558"/>
                </a:lnTo>
                <a:lnTo>
                  <a:pt x="1203337" y="2347844"/>
                </a:lnTo>
                <a:lnTo>
                  <a:pt x="1223620" y="2383073"/>
                </a:lnTo>
                <a:lnTo>
                  <a:pt x="1235974" y="2424815"/>
                </a:lnTo>
                <a:lnTo>
                  <a:pt x="1241746" y="2471644"/>
                </a:lnTo>
                <a:lnTo>
                  <a:pt x="1242282" y="2522134"/>
                </a:lnTo>
                <a:lnTo>
                  <a:pt x="1238930" y="2574858"/>
                </a:lnTo>
                <a:lnTo>
                  <a:pt x="1233037" y="2628392"/>
                </a:lnTo>
                <a:lnTo>
                  <a:pt x="1219015" y="2732184"/>
                </a:lnTo>
                <a:lnTo>
                  <a:pt x="1213580" y="2779590"/>
                </a:lnTo>
                <a:lnTo>
                  <a:pt x="1210991" y="2822102"/>
                </a:lnTo>
                <a:lnTo>
                  <a:pt x="1212698" y="2868056"/>
                </a:lnTo>
                <a:lnTo>
                  <a:pt x="1219324" y="2914488"/>
                </a:lnTo>
                <a:lnTo>
                  <a:pt x="1230664" y="2960915"/>
                </a:lnTo>
                <a:lnTo>
                  <a:pt x="1246513" y="3006852"/>
                </a:lnTo>
                <a:lnTo>
                  <a:pt x="1266665" y="3051814"/>
                </a:lnTo>
                <a:lnTo>
                  <a:pt x="1290916" y="3095317"/>
                </a:lnTo>
                <a:lnTo>
                  <a:pt x="1319058" y="3136878"/>
                </a:lnTo>
                <a:lnTo>
                  <a:pt x="1350888" y="3176011"/>
                </a:lnTo>
                <a:lnTo>
                  <a:pt x="1386199" y="3212233"/>
                </a:lnTo>
                <a:lnTo>
                  <a:pt x="1424787" y="3245058"/>
                </a:lnTo>
                <a:lnTo>
                  <a:pt x="1466445" y="3274004"/>
                </a:lnTo>
                <a:lnTo>
                  <a:pt x="1510969" y="3298585"/>
                </a:lnTo>
                <a:lnTo>
                  <a:pt x="1558153" y="3318317"/>
                </a:lnTo>
                <a:lnTo>
                  <a:pt x="1618362" y="3335052"/>
                </a:lnTo>
                <a:lnTo>
                  <a:pt x="1678019" y="3343333"/>
                </a:lnTo>
                <a:lnTo>
                  <a:pt x="1736550" y="3344305"/>
                </a:lnTo>
                <a:lnTo>
                  <a:pt x="1793379" y="3339112"/>
                </a:lnTo>
                <a:lnTo>
                  <a:pt x="1847928" y="3328898"/>
                </a:lnTo>
                <a:lnTo>
                  <a:pt x="1899622" y="3314806"/>
                </a:lnTo>
                <a:lnTo>
                  <a:pt x="1947885" y="3297980"/>
                </a:lnTo>
                <a:lnTo>
                  <a:pt x="1992140" y="3279565"/>
                </a:lnTo>
                <a:lnTo>
                  <a:pt x="2031811" y="3260704"/>
                </a:lnTo>
                <a:lnTo>
                  <a:pt x="2066322" y="3242541"/>
                </a:lnTo>
                <a:lnTo>
                  <a:pt x="2117560" y="3212886"/>
                </a:lnTo>
                <a:lnTo>
                  <a:pt x="2180984" y="3171721"/>
                </a:lnTo>
                <a:lnTo>
                  <a:pt x="2237507" y="3129282"/>
                </a:lnTo>
                <a:lnTo>
                  <a:pt x="2287588" y="3086583"/>
                </a:lnTo>
                <a:lnTo>
                  <a:pt x="2331683" y="3044637"/>
                </a:lnTo>
                <a:lnTo>
                  <a:pt x="2370251" y="3004459"/>
                </a:lnTo>
                <a:lnTo>
                  <a:pt x="2403749" y="2967062"/>
                </a:lnTo>
                <a:lnTo>
                  <a:pt x="2457369" y="2904667"/>
                </a:lnTo>
                <a:lnTo>
                  <a:pt x="2478405" y="2881697"/>
                </a:lnTo>
                <a:lnTo>
                  <a:pt x="2496203" y="2865563"/>
                </a:lnTo>
                <a:lnTo>
                  <a:pt x="2511220" y="2857280"/>
                </a:lnTo>
                <a:lnTo>
                  <a:pt x="2523915" y="2857860"/>
                </a:lnTo>
                <a:lnTo>
                  <a:pt x="2532558" y="2868320"/>
                </a:lnTo>
                <a:lnTo>
                  <a:pt x="2533354" y="2887431"/>
                </a:lnTo>
                <a:lnTo>
                  <a:pt x="2528174" y="2914903"/>
                </a:lnTo>
                <a:lnTo>
                  <a:pt x="2507368" y="2993766"/>
                </a:lnTo>
                <a:lnTo>
                  <a:pt x="2495484" y="3044575"/>
                </a:lnTo>
                <a:lnTo>
                  <a:pt x="2485107" y="3102582"/>
                </a:lnTo>
                <a:lnTo>
                  <a:pt x="2478108" y="3167496"/>
                </a:lnTo>
                <a:lnTo>
                  <a:pt x="2476358" y="3239027"/>
                </a:lnTo>
                <a:lnTo>
                  <a:pt x="2481727" y="3316883"/>
                </a:lnTo>
                <a:lnTo>
                  <a:pt x="2488342" y="3370744"/>
                </a:lnTo>
                <a:lnTo>
                  <a:pt x="2502699" y="3449625"/>
                </a:lnTo>
                <a:lnTo>
                  <a:pt x="2514415" y="3495345"/>
                </a:lnTo>
                <a:lnTo>
                  <a:pt x="2530030" y="3543597"/>
                </a:lnTo>
                <a:lnTo>
                  <a:pt x="2550195" y="3593139"/>
                </a:lnTo>
                <a:lnTo>
                  <a:pt x="2575566" y="3642731"/>
                </a:lnTo>
                <a:lnTo>
                  <a:pt x="2606796" y="3691130"/>
                </a:lnTo>
                <a:lnTo>
                  <a:pt x="2644539" y="3737096"/>
                </a:lnTo>
                <a:lnTo>
                  <a:pt x="2689449" y="3779387"/>
                </a:lnTo>
                <a:lnTo>
                  <a:pt x="2742180" y="3816763"/>
                </a:lnTo>
                <a:lnTo>
                  <a:pt x="2794217" y="3844038"/>
                </a:lnTo>
                <a:lnTo>
                  <a:pt x="2848421" y="3864837"/>
                </a:lnTo>
                <a:lnTo>
                  <a:pt x="2903921" y="3879854"/>
                </a:lnTo>
                <a:lnTo>
                  <a:pt x="2959847" y="3889784"/>
                </a:lnTo>
                <a:lnTo>
                  <a:pt x="3015330" y="3895323"/>
                </a:lnTo>
                <a:lnTo>
                  <a:pt x="3069500" y="3897165"/>
                </a:lnTo>
                <a:lnTo>
                  <a:pt x="3121486" y="3896006"/>
                </a:lnTo>
                <a:lnTo>
                  <a:pt x="3170418" y="3892542"/>
                </a:lnTo>
                <a:lnTo>
                  <a:pt x="3215428" y="3887466"/>
                </a:lnTo>
                <a:lnTo>
                  <a:pt x="3255644" y="3881475"/>
                </a:lnTo>
                <a:lnTo>
                  <a:pt x="3318216" y="3869527"/>
                </a:lnTo>
                <a:lnTo>
                  <a:pt x="3385584" y="3853970"/>
                </a:lnTo>
                <a:lnTo>
                  <a:pt x="3433847" y="3842261"/>
                </a:lnTo>
                <a:lnTo>
                  <a:pt x="3483038" y="3830713"/>
                </a:lnTo>
                <a:lnTo>
                  <a:pt x="3524582" y="3821900"/>
                </a:lnTo>
                <a:lnTo>
                  <a:pt x="3524582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448017" y="844854"/>
            <a:ext cx="19169380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b="0" dirty="0"/>
              <a:t>Recognising</a:t>
            </a:r>
            <a:r>
              <a:rPr b="0" spc="-100" dirty="0"/>
              <a:t> </a:t>
            </a:r>
            <a:r>
              <a:rPr b="0" dirty="0"/>
              <a:t>and</a:t>
            </a:r>
            <a:r>
              <a:rPr b="0" spc="-90" dirty="0"/>
              <a:t> </a:t>
            </a:r>
            <a:r>
              <a:rPr b="0" dirty="0"/>
              <a:t>Responding</a:t>
            </a:r>
            <a:r>
              <a:rPr b="0" spc="-90" dirty="0"/>
              <a:t> </a:t>
            </a:r>
            <a:r>
              <a:rPr b="0" dirty="0"/>
              <a:t>to</a:t>
            </a:r>
            <a:r>
              <a:rPr b="0" spc="-90" dirty="0"/>
              <a:t> </a:t>
            </a:r>
            <a:r>
              <a:rPr b="0" dirty="0"/>
              <a:t>Heat-Related</a:t>
            </a:r>
            <a:r>
              <a:rPr b="0" spc="-90" dirty="0"/>
              <a:t> </a:t>
            </a:r>
            <a:r>
              <a:rPr b="0" dirty="0"/>
              <a:t>Illness</a:t>
            </a:r>
            <a:r>
              <a:rPr b="0" spc="-90" dirty="0"/>
              <a:t> </a:t>
            </a:r>
            <a:r>
              <a:rPr b="0" dirty="0"/>
              <a:t>in</a:t>
            </a:r>
            <a:r>
              <a:rPr b="0" spc="-90" dirty="0"/>
              <a:t> </a:t>
            </a:r>
            <a:r>
              <a:rPr b="0" dirty="0"/>
              <a:t>Pregnant</a:t>
            </a:r>
            <a:r>
              <a:rPr b="0" spc="-90" dirty="0"/>
              <a:t> </a:t>
            </a:r>
            <a:r>
              <a:rPr b="0" spc="-20" dirty="0"/>
              <a:t>Women</a:t>
            </a:r>
          </a:p>
        </p:txBody>
      </p:sp>
      <p:sp>
        <p:nvSpPr>
          <p:cNvPr id="6" name="object 6"/>
          <p:cNvSpPr/>
          <p:nvPr/>
        </p:nvSpPr>
        <p:spPr>
          <a:xfrm>
            <a:off x="460718" y="2525913"/>
            <a:ext cx="9534525" cy="2181860"/>
          </a:xfrm>
          <a:custGeom>
            <a:avLst/>
            <a:gdLst/>
            <a:ahLst/>
            <a:cxnLst/>
            <a:rect l="l" t="t" r="r" b="b"/>
            <a:pathLst>
              <a:path w="9534525" h="2181860">
                <a:moveTo>
                  <a:pt x="9471491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2118542"/>
                </a:lnTo>
                <a:lnTo>
                  <a:pt x="4927" y="2142998"/>
                </a:lnTo>
                <a:lnTo>
                  <a:pt x="18376" y="2162968"/>
                </a:lnTo>
                <a:lnTo>
                  <a:pt x="38343" y="2176431"/>
                </a:lnTo>
                <a:lnTo>
                  <a:pt x="62825" y="2181368"/>
                </a:lnTo>
                <a:lnTo>
                  <a:pt x="9471491" y="2181368"/>
                </a:lnTo>
                <a:lnTo>
                  <a:pt x="9495938" y="2176431"/>
                </a:lnTo>
                <a:lnTo>
                  <a:pt x="9515909" y="2162968"/>
                </a:lnTo>
                <a:lnTo>
                  <a:pt x="9529377" y="2142998"/>
                </a:lnTo>
                <a:lnTo>
                  <a:pt x="9534317" y="2118542"/>
                </a:lnTo>
                <a:lnTo>
                  <a:pt x="9534317" y="62825"/>
                </a:lnTo>
                <a:lnTo>
                  <a:pt x="9529377" y="38369"/>
                </a:lnTo>
                <a:lnTo>
                  <a:pt x="9515909" y="18399"/>
                </a:lnTo>
                <a:lnTo>
                  <a:pt x="9495938" y="4936"/>
                </a:lnTo>
                <a:lnTo>
                  <a:pt x="9471491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0718" y="4887475"/>
            <a:ext cx="9534525" cy="3422015"/>
          </a:xfrm>
          <a:custGeom>
            <a:avLst/>
            <a:gdLst/>
            <a:ahLst/>
            <a:cxnLst/>
            <a:rect l="l" t="t" r="r" b="b"/>
            <a:pathLst>
              <a:path w="9534525" h="3422015">
                <a:moveTo>
                  <a:pt x="9471491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3358965"/>
                </a:lnTo>
                <a:lnTo>
                  <a:pt x="4927" y="3383421"/>
                </a:lnTo>
                <a:lnTo>
                  <a:pt x="18376" y="3403391"/>
                </a:lnTo>
                <a:lnTo>
                  <a:pt x="38343" y="3416854"/>
                </a:lnTo>
                <a:lnTo>
                  <a:pt x="62825" y="3421791"/>
                </a:lnTo>
                <a:lnTo>
                  <a:pt x="9471491" y="3421791"/>
                </a:lnTo>
                <a:lnTo>
                  <a:pt x="9495938" y="3416854"/>
                </a:lnTo>
                <a:lnTo>
                  <a:pt x="9515909" y="3403391"/>
                </a:lnTo>
                <a:lnTo>
                  <a:pt x="9529377" y="3383421"/>
                </a:lnTo>
                <a:lnTo>
                  <a:pt x="9534317" y="3358965"/>
                </a:lnTo>
                <a:lnTo>
                  <a:pt x="9534317" y="62825"/>
                </a:lnTo>
                <a:lnTo>
                  <a:pt x="9529377" y="38369"/>
                </a:lnTo>
                <a:lnTo>
                  <a:pt x="9515909" y="18399"/>
                </a:lnTo>
                <a:lnTo>
                  <a:pt x="9495938" y="4936"/>
                </a:lnTo>
                <a:lnTo>
                  <a:pt x="9471491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0108821" y="1792894"/>
            <a:ext cx="9535160" cy="2914650"/>
            <a:chOff x="10108821" y="1792894"/>
            <a:chExt cx="9535160" cy="2914650"/>
          </a:xfrm>
        </p:grpSpPr>
        <p:sp>
          <p:nvSpPr>
            <p:cNvPr id="9" name="object 9"/>
            <p:cNvSpPr/>
            <p:nvPr/>
          </p:nvSpPr>
          <p:spPr>
            <a:xfrm>
              <a:off x="10108821" y="2525913"/>
              <a:ext cx="9535160" cy="2181860"/>
            </a:xfrm>
            <a:custGeom>
              <a:avLst/>
              <a:gdLst/>
              <a:ahLst/>
              <a:cxnLst/>
              <a:rect l="l" t="t" r="r" b="b"/>
              <a:pathLst>
                <a:path w="9535160" h="2181860">
                  <a:moveTo>
                    <a:pt x="9471732" y="0"/>
                  </a:moveTo>
                  <a:lnTo>
                    <a:pt x="62825" y="0"/>
                  </a:lnTo>
                  <a:lnTo>
                    <a:pt x="38378" y="4936"/>
                  </a:lnTo>
                  <a:lnTo>
                    <a:pt x="18407" y="18399"/>
                  </a:lnTo>
                  <a:lnTo>
                    <a:pt x="4939" y="38369"/>
                  </a:lnTo>
                  <a:lnTo>
                    <a:pt x="0" y="62825"/>
                  </a:lnTo>
                  <a:lnTo>
                    <a:pt x="0" y="2118542"/>
                  </a:lnTo>
                  <a:lnTo>
                    <a:pt x="4939" y="2142998"/>
                  </a:lnTo>
                  <a:lnTo>
                    <a:pt x="18407" y="2162968"/>
                  </a:lnTo>
                  <a:lnTo>
                    <a:pt x="38378" y="2176431"/>
                  </a:lnTo>
                  <a:lnTo>
                    <a:pt x="62825" y="2181368"/>
                  </a:lnTo>
                  <a:lnTo>
                    <a:pt x="9471732" y="2181368"/>
                  </a:lnTo>
                  <a:lnTo>
                    <a:pt x="9496183" y="2176431"/>
                  </a:lnTo>
                  <a:lnTo>
                    <a:pt x="9516153" y="2162968"/>
                  </a:lnTo>
                  <a:lnTo>
                    <a:pt x="9529619" y="2142998"/>
                  </a:lnTo>
                  <a:lnTo>
                    <a:pt x="9534557" y="2118542"/>
                  </a:lnTo>
                  <a:lnTo>
                    <a:pt x="9534557" y="62825"/>
                  </a:lnTo>
                  <a:lnTo>
                    <a:pt x="9529619" y="38369"/>
                  </a:lnTo>
                  <a:lnTo>
                    <a:pt x="9516153" y="18399"/>
                  </a:lnTo>
                  <a:lnTo>
                    <a:pt x="9496183" y="4936"/>
                  </a:lnTo>
                  <a:lnTo>
                    <a:pt x="9471732" y="0"/>
                  </a:lnTo>
                  <a:close/>
                </a:path>
              </a:pathLst>
            </a:custGeom>
            <a:solidFill>
              <a:srgbClr val="FDF5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108838" y="1792894"/>
              <a:ext cx="9535160" cy="510540"/>
            </a:xfrm>
            <a:custGeom>
              <a:avLst/>
              <a:gdLst/>
              <a:ahLst/>
              <a:cxnLst/>
              <a:rect l="l" t="t" r="r" b="b"/>
              <a:pathLst>
                <a:path w="9535160" h="510539">
                  <a:moveTo>
                    <a:pt x="9471711" y="0"/>
                  </a:moveTo>
                  <a:lnTo>
                    <a:pt x="62825" y="0"/>
                  </a:lnTo>
                  <a:lnTo>
                    <a:pt x="38369" y="4939"/>
                  </a:lnTo>
                  <a:lnTo>
                    <a:pt x="18399" y="18407"/>
                  </a:lnTo>
                  <a:lnTo>
                    <a:pt x="4936" y="38378"/>
                  </a:lnTo>
                  <a:lnTo>
                    <a:pt x="0" y="62825"/>
                  </a:lnTo>
                  <a:lnTo>
                    <a:pt x="0" y="447305"/>
                  </a:lnTo>
                  <a:lnTo>
                    <a:pt x="4936" y="471752"/>
                  </a:lnTo>
                  <a:lnTo>
                    <a:pt x="18399" y="491723"/>
                  </a:lnTo>
                  <a:lnTo>
                    <a:pt x="38369" y="505191"/>
                  </a:lnTo>
                  <a:lnTo>
                    <a:pt x="62825" y="510131"/>
                  </a:lnTo>
                  <a:lnTo>
                    <a:pt x="9471711" y="510131"/>
                  </a:lnTo>
                  <a:lnTo>
                    <a:pt x="9496167" y="505191"/>
                  </a:lnTo>
                  <a:lnTo>
                    <a:pt x="9516136" y="491723"/>
                  </a:lnTo>
                  <a:lnTo>
                    <a:pt x="9529600" y="471752"/>
                  </a:lnTo>
                  <a:lnTo>
                    <a:pt x="9534536" y="447305"/>
                  </a:lnTo>
                  <a:lnTo>
                    <a:pt x="9534536" y="62825"/>
                  </a:lnTo>
                  <a:lnTo>
                    <a:pt x="9529600" y="38378"/>
                  </a:lnTo>
                  <a:lnTo>
                    <a:pt x="9516136" y="18407"/>
                  </a:lnTo>
                  <a:lnTo>
                    <a:pt x="9496167" y="4939"/>
                  </a:lnTo>
                  <a:lnTo>
                    <a:pt x="9471711" y="0"/>
                  </a:lnTo>
                  <a:close/>
                </a:path>
              </a:pathLst>
            </a:custGeom>
            <a:solidFill>
              <a:srgbClr val="FF7A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0108821" y="4887475"/>
            <a:ext cx="9535160" cy="3422015"/>
          </a:xfrm>
          <a:custGeom>
            <a:avLst/>
            <a:gdLst/>
            <a:ahLst/>
            <a:cxnLst/>
            <a:rect l="l" t="t" r="r" b="b"/>
            <a:pathLst>
              <a:path w="9535160" h="3422015">
                <a:moveTo>
                  <a:pt x="9471732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3358965"/>
                </a:lnTo>
                <a:lnTo>
                  <a:pt x="4939" y="3383421"/>
                </a:lnTo>
                <a:lnTo>
                  <a:pt x="18407" y="3403391"/>
                </a:lnTo>
                <a:lnTo>
                  <a:pt x="38378" y="3416854"/>
                </a:lnTo>
                <a:lnTo>
                  <a:pt x="62825" y="3421791"/>
                </a:lnTo>
                <a:lnTo>
                  <a:pt x="9471732" y="3421791"/>
                </a:lnTo>
                <a:lnTo>
                  <a:pt x="9496183" y="3416854"/>
                </a:lnTo>
                <a:lnTo>
                  <a:pt x="9516153" y="3403391"/>
                </a:lnTo>
                <a:lnTo>
                  <a:pt x="9529619" y="3383421"/>
                </a:lnTo>
                <a:lnTo>
                  <a:pt x="9534557" y="3358965"/>
                </a:lnTo>
                <a:lnTo>
                  <a:pt x="9534557" y="62825"/>
                </a:lnTo>
                <a:lnTo>
                  <a:pt x="9529619" y="38369"/>
                </a:lnTo>
                <a:lnTo>
                  <a:pt x="9516153" y="18399"/>
                </a:lnTo>
                <a:lnTo>
                  <a:pt x="9496183" y="4936"/>
                </a:lnTo>
                <a:lnTo>
                  <a:pt x="9471732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0718" y="8489457"/>
            <a:ext cx="19182715" cy="1026160"/>
          </a:xfrm>
          <a:custGeom>
            <a:avLst/>
            <a:gdLst/>
            <a:ahLst/>
            <a:cxnLst/>
            <a:rect l="l" t="t" r="r" b="b"/>
            <a:pathLst>
              <a:path w="19182715" h="1026159">
                <a:moveTo>
                  <a:pt x="19119428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963321"/>
                </a:lnTo>
                <a:lnTo>
                  <a:pt x="4927" y="987777"/>
                </a:lnTo>
                <a:lnTo>
                  <a:pt x="18376" y="1007746"/>
                </a:lnTo>
                <a:lnTo>
                  <a:pt x="38343" y="1021210"/>
                </a:lnTo>
                <a:lnTo>
                  <a:pt x="62825" y="1026146"/>
                </a:lnTo>
                <a:lnTo>
                  <a:pt x="19119428" y="1026146"/>
                </a:lnTo>
                <a:lnTo>
                  <a:pt x="19143875" y="1021210"/>
                </a:lnTo>
                <a:lnTo>
                  <a:pt x="19163845" y="1007746"/>
                </a:lnTo>
                <a:lnTo>
                  <a:pt x="19177313" y="987777"/>
                </a:lnTo>
                <a:lnTo>
                  <a:pt x="19182253" y="963321"/>
                </a:lnTo>
                <a:lnTo>
                  <a:pt x="19182253" y="62825"/>
                </a:lnTo>
                <a:lnTo>
                  <a:pt x="19177313" y="38369"/>
                </a:lnTo>
                <a:lnTo>
                  <a:pt x="19163845" y="18399"/>
                </a:lnTo>
                <a:lnTo>
                  <a:pt x="19143875" y="4936"/>
                </a:lnTo>
                <a:lnTo>
                  <a:pt x="1911942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0718" y="1792894"/>
            <a:ext cx="9534525" cy="510540"/>
          </a:xfrm>
          <a:custGeom>
            <a:avLst/>
            <a:gdLst/>
            <a:ahLst/>
            <a:cxnLst/>
            <a:rect l="l" t="t" r="r" b="b"/>
            <a:pathLst>
              <a:path w="9534525" h="510539">
                <a:moveTo>
                  <a:pt x="9471533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447305"/>
                </a:lnTo>
                <a:lnTo>
                  <a:pt x="4936" y="471752"/>
                </a:lnTo>
                <a:lnTo>
                  <a:pt x="18399" y="491723"/>
                </a:lnTo>
                <a:lnTo>
                  <a:pt x="38369" y="505191"/>
                </a:lnTo>
                <a:lnTo>
                  <a:pt x="62825" y="510131"/>
                </a:lnTo>
                <a:lnTo>
                  <a:pt x="9471533" y="510131"/>
                </a:lnTo>
                <a:lnTo>
                  <a:pt x="9495989" y="505191"/>
                </a:lnTo>
                <a:lnTo>
                  <a:pt x="9515958" y="491723"/>
                </a:lnTo>
                <a:lnTo>
                  <a:pt x="9529422" y="471752"/>
                </a:lnTo>
                <a:lnTo>
                  <a:pt x="9534358" y="447305"/>
                </a:lnTo>
                <a:lnTo>
                  <a:pt x="9534358" y="62825"/>
                </a:lnTo>
                <a:lnTo>
                  <a:pt x="9529422" y="38378"/>
                </a:lnTo>
                <a:lnTo>
                  <a:pt x="9515958" y="18407"/>
                </a:lnTo>
                <a:lnTo>
                  <a:pt x="9495989" y="4939"/>
                </a:lnTo>
                <a:lnTo>
                  <a:pt x="9471533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769171" y="1911935"/>
            <a:ext cx="2792095" cy="2660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Possible</a:t>
            </a:r>
            <a:r>
              <a:rPr sz="1650" spc="-7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heat</a:t>
            </a:r>
            <a:r>
              <a:rPr sz="1650" spc="-7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Stolzl Bold"/>
                <a:cs typeface="Stolzl Bold"/>
              </a:rPr>
              <a:t>exhaustion</a:t>
            </a:r>
            <a:endParaRPr sz="1650" dirty="0">
              <a:latin typeface="Stolzl Bold"/>
              <a:cs typeface="Stolzl 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578220" y="1920457"/>
            <a:ext cx="4721225" cy="2660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Possible</a:t>
            </a:r>
            <a:r>
              <a:rPr sz="1650" spc="-6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heat</a:t>
            </a:r>
            <a:r>
              <a:rPr sz="1650" spc="-5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20" dirty="0">
                <a:solidFill>
                  <a:srgbClr val="FFFFFF"/>
                </a:solidFill>
                <a:latin typeface="Stolzl Bold"/>
                <a:cs typeface="Stolzl Bold"/>
              </a:rPr>
              <a:t>stroke</a:t>
            </a:r>
            <a:r>
              <a:rPr sz="1650" spc="-6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—</a:t>
            </a:r>
            <a:r>
              <a:rPr sz="1650" spc="-5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medical</a:t>
            </a:r>
            <a:r>
              <a:rPr sz="1650" spc="-6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Stolzl Bold"/>
                <a:cs typeface="Stolzl Bold"/>
              </a:rPr>
              <a:t>emergency</a:t>
            </a:r>
            <a:endParaRPr sz="1650" dirty="0">
              <a:latin typeface="Stolzl Bold"/>
              <a:cs typeface="Stolzl 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29740" y="2644265"/>
            <a:ext cx="2336800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 symptoms</a:t>
            </a:r>
            <a:endParaRPr sz="1800">
              <a:latin typeface="Karla"/>
              <a:cs typeface="Karl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29740" y="3061006"/>
            <a:ext cx="3096895" cy="13239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280"/>
              </a:spcBef>
              <a:buChar char="•"/>
              <a:tabLst>
                <a:tab pos="225425" algn="l"/>
              </a:tabLst>
            </a:pP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Headache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Dizziness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light-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headedness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Weakness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unusual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tiredness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Nausea or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loss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appetite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Intense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thirst</a:t>
            </a:r>
            <a:endParaRPr sz="1550">
              <a:latin typeface="Karla"/>
              <a:cs typeface="Karl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9740" y="5058797"/>
            <a:ext cx="122237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What</a:t>
            </a:r>
            <a:r>
              <a:rPr sz="18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80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endParaRPr sz="1800">
              <a:latin typeface="Karla"/>
              <a:cs typeface="Karl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9740" y="5433655"/>
            <a:ext cx="8555355" cy="231267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284480" indent="-271780">
              <a:lnSpc>
                <a:spcPct val="100000"/>
              </a:lnSpc>
              <a:spcBef>
                <a:spcPts val="61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Stop all activity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 move 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shaded or air-conditioned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place.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Loosen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tight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clothing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remove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unnecessary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layers.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 fully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alert 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not vomiting,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offer frequent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sips of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 water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oral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rehydration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solution.</a:t>
            </a:r>
            <a:endParaRPr sz="1550">
              <a:latin typeface="Karla"/>
              <a:cs typeface="Karla"/>
            </a:endParaRPr>
          </a:p>
          <a:p>
            <a:pPr marL="281305" marR="5080" indent="-269240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 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using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damp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cloths,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 a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fan.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packs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wrapped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 cloth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around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neck,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armpits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groin.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09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leave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woman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alone.</a:t>
            </a:r>
            <a:endParaRPr sz="1550">
              <a:latin typeface="Karla"/>
              <a:cs typeface="Karla"/>
            </a:endParaRPr>
          </a:p>
          <a:p>
            <a:pPr marL="280670" marR="516255" indent="-268605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Seek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medical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advice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symptoms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worsen,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vomiting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prevents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drinking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does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not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improve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within 30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minutes.</a:t>
            </a:r>
            <a:endParaRPr sz="1550">
              <a:latin typeface="Karla"/>
              <a:cs typeface="Karl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671638" y="2644265"/>
            <a:ext cx="1880870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Emergency</a:t>
            </a:r>
            <a:r>
              <a:rPr sz="1800" b="1" spc="-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endParaRPr sz="1800">
              <a:latin typeface="Karla"/>
              <a:cs typeface="Karl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71638" y="3049102"/>
            <a:ext cx="4423410" cy="107188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355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Confusion,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unusual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behaviour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slurred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speech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Extreme</a:t>
            </a:r>
            <a:r>
              <a:rPr sz="150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drowsiness</a:t>
            </a:r>
            <a:r>
              <a:rPr sz="150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difficulty</a:t>
            </a:r>
            <a:r>
              <a:rPr sz="150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responding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Seizures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loss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consciousness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Very</a:t>
            </a:r>
            <a:r>
              <a:rPr sz="150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high</a:t>
            </a:r>
            <a:r>
              <a:rPr sz="150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body</a:t>
            </a:r>
            <a:r>
              <a:rPr sz="150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endParaRPr sz="1500">
              <a:latin typeface="Karla"/>
              <a:cs typeface="Karl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71638" y="5058797"/>
            <a:ext cx="122237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What</a:t>
            </a:r>
            <a:r>
              <a:rPr sz="18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80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endParaRPr sz="1800">
              <a:latin typeface="Karla"/>
              <a:cs typeface="Karl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671638" y="5433655"/>
            <a:ext cx="8463915" cy="255143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284480" indent="-271780">
              <a:lnSpc>
                <a:spcPct val="100000"/>
              </a:lnSpc>
              <a:spcBef>
                <a:spcPts val="61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Call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emergency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services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immediately.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Move the woman to a cool place and remove unnecessary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clothing.</a:t>
            </a:r>
            <a:endParaRPr sz="1550">
              <a:latin typeface="Karla"/>
              <a:cs typeface="Karla"/>
            </a:endParaRPr>
          </a:p>
          <a:p>
            <a:pPr marL="281305" marR="313690" indent="-269240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Begin rapid cooling while waiting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 help: wet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skin and use a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fan, or apply cool,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wet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cloths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wrapped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cold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packs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neck,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armpits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groin.</a:t>
            </a:r>
            <a:endParaRPr sz="1550">
              <a:latin typeface="Karla"/>
              <a:cs typeface="Karla"/>
            </a:endParaRPr>
          </a:p>
          <a:p>
            <a:pPr marL="281305" marR="5080" indent="-269240">
              <a:lnSpc>
                <a:spcPct val="101099"/>
              </a:lnSpc>
              <a:spcBef>
                <a:spcPts val="49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unconscious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but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breathing,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place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safely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side—preferably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left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side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in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later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pregnancy—and monitor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breathing.</a:t>
            </a:r>
            <a:endParaRPr sz="1550">
              <a:latin typeface="Karla"/>
              <a:cs typeface="Karla"/>
            </a:endParaRPr>
          </a:p>
          <a:p>
            <a:pPr marL="281305" marR="241300" indent="-269240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 not give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anything by mouth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 she is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confused, vomiting,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having a seizure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not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fully 	conscious.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Stay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until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help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arrives.</a:t>
            </a:r>
            <a:endParaRPr sz="1550">
              <a:latin typeface="Karla"/>
              <a:cs typeface="Karl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9740" y="8685609"/>
            <a:ext cx="17894935" cy="57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sz="1650" b="1" spc="-20" dirty="0">
                <a:solidFill>
                  <a:srgbClr val="1C294F"/>
                </a:solidFill>
                <a:latin typeface="Karla"/>
                <a:cs typeface="Karla"/>
              </a:rPr>
              <a:t>Pregnancy-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specific</a:t>
            </a:r>
            <a:r>
              <a:rPr sz="1650" b="1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warning</a:t>
            </a:r>
            <a:r>
              <a:rPr sz="1650" b="1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signs:</a:t>
            </a:r>
            <a:r>
              <a:rPr sz="1650" b="1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Regular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contractions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persistent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uterine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cramping,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vaginal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bleeding,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fluid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leaking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vagina,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noticeable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reduction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fetal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movements</a:t>
            </a:r>
            <a:r>
              <a:rPr sz="16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20" dirty="0">
                <a:solidFill>
                  <a:srgbClr val="1C294F"/>
                </a:solidFill>
                <a:latin typeface="Karla"/>
                <a:cs typeface="Karla"/>
              </a:rPr>
              <a:t>once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movements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are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usually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felt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require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urgent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maternity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20" dirty="0">
                <a:solidFill>
                  <a:srgbClr val="1C294F"/>
                </a:solidFill>
                <a:latin typeface="Karla"/>
                <a:cs typeface="Karla"/>
              </a:rPr>
              <a:t>assessment—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even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20" dirty="0">
                <a:solidFill>
                  <a:srgbClr val="1C294F"/>
                </a:solidFill>
                <a:latin typeface="Karla"/>
                <a:cs typeface="Karla"/>
              </a:rPr>
              <a:t>heat-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related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symptoms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improve.</a:t>
            </a:r>
            <a:endParaRPr sz="1650">
              <a:latin typeface="Karla"/>
              <a:cs typeface="Karl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57314" y="3065553"/>
            <a:ext cx="2555240" cy="106426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280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Heavy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sweating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Cool,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pale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clammy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Muscle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cramps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Reduced</a:t>
            </a:r>
            <a:r>
              <a:rPr sz="15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urination</a:t>
            </a:r>
            <a:endParaRPr sz="1550">
              <a:latin typeface="Karla"/>
              <a:cs typeface="Karl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578449" y="3055676"/>
            <a:ext cx="3444875" cy="81026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355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Hot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skin,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which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may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be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sweaty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Rapid,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shallow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breathing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Rapid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heartbeat</a:t>
            </a:r>
            <a:endParaRPr sz="1500">
              <a:latin typeface="Karla"/>
              <a:cs typeface="Karl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64251" y="806374"/>
            <a:ext cx="18594070" cy="13239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6500"/>
              </a:lnSpc>
              <a:spcBef>
                <a:spcPts val="95"/>
              </a:spcBef>
            </a:pPr>
            <a:r>
              <a:rPr sz="4000" b="0" dirty="0"/>
              <a:t>Recognising</a:t>
            </a:r>
            <a:r>
              <a:rPr sz="4000" b="0" spc="-150" dirty="0"/>
              <a:t> </a:t>
            </a:r>
            <a:r>
              <a:rPr sz="4000" b="0" dirty="0"/>
              <a:t>and</a:t>
            </a:r>
            <a:r>
              <a:rPr sz="4000" b="0" spc="-140" dirty="0"/>
              <a:t> </a:t>
            </a:r>
            <a:r>
              <a:rPr sz="4000" b="0" dirty="0"/>
              <a:t>Responding</a:t>
            </a:r>
            <a:r>
              <a:rPr sz="4000" b="0" spc="-140" dirty="0"/>
              <a:t> </a:t>
            </a:r>
            <a:r>
              <a:rPr sz="4000" b="0" dirty="0"/>
              <a:t>to</a:t>
            </a:r>
            <a:r>
              <a:rPr sz="4000" b="0" spc="-140" dirty="0"/>
              <a:t> </a:t>
            </a:r>
            <a:r>
              <a:rPr sz="4000" b="0" dirty="0"/>
              <a:t>Overheating</a:t>
            </a:r>
            <a:r>
              <a:rPr sz="4000" b="0" spc="-140" dirty="0"/>
              <a:t> </a:t>
            </a:r>
            <a:r>
              <a:rPr sz="4000" b="0" dirty="0"/>
              <a:t>and</a:t>
            </a:r>
            <a:r>
              <a:rPr sz="4000" b="0" spc="-140" dirty="0"/>
              <a:t> </a:t>
            </a:r>
            <a:r>
              <a:rPr sz="4000" b="0" dirty="0"/>
              <a:t>Heat-Related</a:t>
            </a:r>
            <a:r>
              <a:rPr sz="4000" b="0" spc="-135" dirty="0"/>
              <a:t> </a:t>
            </a:r>
            <a:r>
              <a:rPr sz="4000" b="0" spc="-10" dirty="0"/>
              <a:t>Illness </a:t>
            </a:r>
            <a:r>
              <a:rPr sz="4000" b="0" dirty="0"/>
              <a:t>in</a:t>
            </a:r>
            <a:r>
              <a:rPr sz="4000" b="0" spc="-50" dirty="0"/>
              <a:t> </a:t>
            </a:r>
            <a:r>
              <a:rPr sz="4000" b="0" dirty="0"/>
              <a:t>Newborns</a:t>
            </a:r>
            <a:r>
              <a:rPr sz="4000" b="0" spc="-40" dirty="0"/>
              <a:t> </a:t>
            </a:r>
            <a:r>
              <a:rPr sz="4000" b="0" spc="-10" dirty="0"/>
              <a:t>Newborns</a:t>
            </a:r>
            <a:endParaRPr sz="4000" b="0" dirty="0"/>
          </a:p>
        </p:txBody>
      </p:sp>
      <p:grpSp>
        <p:nvGrpSpPr>
          <p:cNvPr id="3" name="object 3"/>
          <p:cNvGrpSpPr/>
          <p:nvPr/>
        </p:nvGrpSpPr>
        <p:grpSpPr>
          <a:xfrm>
            <a:off x="460718" y="2471129"/>
            <a:ext cx="9535160" cy="2872105"/>
            <a:chOff x="460718" y="2471129"/>
            <a:chExt cx="9535160" cy="2872105"/>
          </a:xfrm>
        </p:grpSpPr>
        <p:sp>
          <p:nvSpPr>
            <p:cNvPr id="4" name="object 4"/>
            <p:cNvSpPr/>
            <p:nvPr/>
          </p:nvSpPr>
          <p:spPr>
            <a:xfrm>
              <a:off x="460718" y="3161450"/>
              <a:ext cx="9534525" cy="2181860"/>
            </a:xfrm>
            <a:custGeom>
              <a:avLst/>
              <a:gdLst/>
              <a:ahLst/>
              <a:cxnLst/>
              <a:rect l="l" t="t" r="r" b="b"/>
              <a:pathLst>
                <a:path w="9534525" h="2181860">
                  <a:moveTo>
                    <a:pt x="9471648" y="0"/>
                  </a:moveTo>
                  <a:lnTo>
                    <a:pt x="62825" y="0"/>
                  </a:lnTo>
                  <a:lnTo>
                    <a:pt x="38343" y="4936"/>
                  </a:lnTo>
                  <a:lnTo>
                    <a:pt x="18376" y="18399"/>
                  </a:lnTo>
                  <a:lnTo>
                    <a:pt x="4927" y="38369"/>
                  </a:lnTo>
                  <a:lnTo>
                    <a:pt x="0" y="62825"/>
                  </a:lnTo>
                  <a:lnTo>
                    <a:pt x="0" y="2118542"/>
                  </a:lnTo>
                  <a:lnTo>
                    <a:pt x="4927" y="2142998"/>
                  </a:lnTo>
                  <a:lnTo>
                    <a:pt x="18376" y="2162968"/>
                  </a:lnTo>
                  <a:lnTo>
                    <a:pt x="38343" y="2176431"/>
                  </a:lnTo>
                  <a:lnTo>
                    <a:pt x="62825" y="2181368"/>
                  </a:lnTo>
                  <a:lnTo>
                    <a:pt x="9471648" y="2181368"/>
                  </a:lnTo>
                  <a:lnTo>
                    <a:pt x="9496100" y="2176431"/>
                  </a:lnTo>
                  <a:lnTo>
                    <a:pt x="9516070" y="2162968"/>
                  </a:lnTo>
                  <a:lnTo>
                    <a:pt x="9529535" y="2142998"/>
                  </a:lnTo>
                  <a:lnTo>
                    <a:pt x="9534474" y="2118542"/>
                  </a:lnTo>
                  <a:lnTo>
                    <a:pt x="9534474" y="62825"/>
                  </a:lnTo>
                  <a:lnTo>
                    <a:pt x="9529535" y="38369"/>
                  </a:lnTo>
                  <a:lnTo>
                    <a:pt x="9516070" y="18399"/>
                  </a:lnTo>
                  <a:lnTo>
                    <a:pt x="9496100" y="4936"/>
                  </a:lnTo>
                  <a:lnTo>
                    <a:pt x="9471648" y="0"/>
                  </a:lnTo>
                  <a:close/>
                </a:path>
              </a:pathLst>
            </a:custGeom>
            <a:solidFill>
              <a:srgbClr val="FDF5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60718" y="2471129"/>
              <a:ext cx="9535160" cy="510540"/>
            </a:xfrm>
            <a:custGeom>
              <a:avLst/>
              <a:gdLst/>
              <a:ahLst/>
              <a:cxnLst/>
              <a:rect l="l" t="t" r="r" b="b"/>
              <a:pathLst>
                <a:path w="9535160" h="510539">
                  <a:moveTo>
                    <a:pt x="9471711" y="0"/>
                  </a:moveTo>
                  <a:lnTo>
                    <a:pt x="62825" y="0"/>
                  </a:lnTo>
                  <a:lnTo>
                    <a:pt x="38369" y="4939"/>
                  </a:lnTo>
                  <a:lnTo>
                    <a:pt x="18399" y="18407"/>
                  </a:lnTo>
                  <a:lnTo>
                    <a:pt x="4936" y="38378"/>
                  </a:lnTo>
                  <a:lnTo>
                    <a:pt x="0" y="62825"/>
                  </a:lnTo>
                  <a:lnTo>
                    <a:pt x="0" y="447305"/>
                  </a:lnTo>
                  <a:lnTo>
                    <a:pt x="4936" y="471752"/>
                  </a:lnTo>
                  <a:lnTo>
                    <a:pt x="18399" y="491723"/>
                  </a:lnTo>
                  <a:lnTo>
                    <a:pt x="38369" y="505191"/>
                  </a:lnTo>
                  <a:lnTo>
                    <a:pt x="62825" y="510131"/>
                  </a:lnTo>
                  <a:lnTo>
                    <a:pt x="9471711" y="510131"/>
                  </a:lnTo>
                  <a:lnTo>
                    <a:pt x="9496167" y="505191"/>
                  </a:lnTo>
                  <a:lnTo>
                    <a:pt x="9516136" y="491723"/>
                  </a:lnTo>
                  <a:lnTo>
                    <a:pt x="9529600" y="471752"/>
                  </a:lnTo>
                  <a:lnTo>
                    <a:pt x="9534536" y="447305"/>
                  </a:lnTo>
                  <a:lnTo>
                    <a:pt x="9534536" y="62825"/>
                  </a:lnTo>
                  <a:lnTo>
                    <a:pt x="9529600" y="38378"/>
                  </a:lnTo>
                  <a:lnTo>
                    <a:pt x="9516136" y="18407"/>
                  </a:lnTo>
                  <a:lnTo>
                    <a:pt x="9496167" y="4939"/>
                  </a:lnTo>
                  <a:lnTo>
                    <a:pt x="9471711" y="0"/>
                  </a:lnTo>
                  <a:close/>
                </a:path>
              </a:pathLst>
            </a:custGeom>
            <a:solidFill>
              <a:srgbClr val="FF7A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60718" y="5523010"/>
            <a:ext cx="9534525" cy="2819400"/>
          </a:xfrm>
          <a:custGeom>
            <a:avLst/>
            <a:gdLst/>
            <a:ahLst/>
            <a:cxnLst/>
            <a:rect l="l" t="t" r="r" b="b"/>
            <a:pathLst>
              <a:path w="9534525" h="2819400">
                <a:moveTo>
                  <a:pt x="9471648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2756272"/>
                </a:lnTo>
                <a:lnTo>
                  <a:pt x="4927" y="2780727"/>
                </a:lnTo>
                <a:lnTo>
                  <a:pt x="18376" y="2800697"/>
                </a:lnTo>
                <a:lnTo>
                  <a:pt x="38343" y="2814160"/>
                </a:lnTo>
                <a:lnTo>
                  <a:pt x="62825" y="2819097"/>
                </a:lnTo>
                <a:lnTo>
                  <a:pt x="9471648" y="2819097"/>
                </a:lnTo>
                <a:lnTo>
                  <a:pt x="9496100" y="2814160"/>
                </a:lnTo>
                <a:lnTo>
                  <a:pt x="9516070" y="2800697"/>
                </a:lnTo>
                <a:lnTo>
                  <a:pt x="9529535" y="2780727"/>
                </a:lnTo>
                <a:lnTo>
                  <a:pt x="9534474" y="2756272"/>
                </a:lnTo>
                <a:lnTo>
                  <a:pt x="9534474" y="62825"/>
                </a:lnTo>
                <a:lnTo>
                  <a:pt x="9529535" y="38369"/>
                </a:lnTo>
                <a:lnTo>
                  <a:pt x="9516070" y="18399"/>
                </a:lnTo>
                <a:lnTo>
                  <a:pt x="9496100" y="4936"/>
                </a:lnTo>
                <a:lnTo>
                  <a:pt x="947164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108985" y="3161450"/>
            <a:ext cx="9534525" cy="2181860"/>
          </a:xfrm>
          <a:custGeom>
            <a:avLst/>
            <a:gdLst/>
            <a:ahLst/>
            <a:cxnLst/>
            <a:rect l="l" t="t" r="r" b="b"/>
            <a:pathLst>
              <a:path w="9534525" h="2181860">
                <a:moveTo>
                  <a:pt x="9471565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2118542"/>
                </a:lnTo>
                <a:lnTo>
                  <a:pt x="4939" y="2142998"/>
                </a:lnTo>
                <a:lnTo>
                  <a:pt x="18407" y="2162968"/>
                </a:lnTo>
                <a:lnTo>
                  <a:pt x="38378" y="2176431"/>
                </a:lnTo>
                <a:lnTo>
                  <a:pt x="62825" y="2181368"/>
                </a:lnTo>
                <a:lnTo>
                  <a:pt x="9471565" y="2181368"/>
                </a:lnTo>
                <a:lnTo>
                  <a:pt x="9496016" y="2176431"/>
                </a:lnTo>
                <a:lnTo>
                  <a:pt x="9515986" y="2162968"/>
                </a:lnTo>
                <a:lnTo>
                  <a:pt x="9529452" y="2142998"/>
                </a:lnTo>
                <a:lnTo>
                  <a:pt x="9534390" y="2118542"/>
                </a:lnTo>
                <a:lnTo>
                  <a:pt x="9534390" y="62825"/>
                </a:lnTo>
                <a:lnTo>
                  <a:pt x="9529452" y="38369"/>
                </a:lnTo>
                <a:lnTo>
                  <a:pt x="9515986" y="18399"/>
                </a:lnTo>
                <a:lnTo>
                  <a:pt x="9496016" y="4936"/>
                </a:lnTo>
                <a:lnTo>
                  <a:pt x="9471565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108985" y="5523010"/>
            <a:ext cx="9534525" cy="2819400"/>
          </a:xfrm>
          <a:custGeom>
            <a:avLst/>
            <a:gdLst/>
            <a:ahLst/>
            <a:cxnLst/>
            <a:rect l="l" t="t" r="r" b="b"/>
            <a:pathLst>
              <a:path w="9534525" h="2819400">
                <a:moveTo>
                  <a:pt x="9471565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2756272"/>
                </a:lnTo>
                <a:lnTo>
                  <a:pt x="4939" y="2780727"/>
                </a:lnTo>
                <a:lnTo>
                  <a:pt x="18407" y="2800697"/>
                </a:lnTo>
                <a:lnTo>
                  <a:pt x="38378" y="2814160"/>
                </a:lnTo>
                <a:lnTo>
                  <a:pt x="62825" y="2819097"/>
                </a:lnTo>
                <a:lnTo>
                  <a:pt x="9471565" y="2819097"/>
                </a:lnTo>
                <a:lnTo>
                  <a:pt x="9496016" y="2814160"/>
                </a:lnTo>
                <a:lnTo>
                  <a:pt x="9515986" y="2800697"/>
                </a:lnTo>
                <a:lnTo>
                  <a:pt x="9529452" y="2780727"/>
                </a:lnTo>
                <a:lnTo>
                  <a:pt x="9534390" y="2756272"/>
                </a:lnTo>
                <a:lnTo>
                  <a:pt x="9534390" y="62825"/>
                </a:lnTo>
                <a:lnTo>
                  <a:pt x="9529452" y="38369"/>
                </a:lnTo>
                <a:lnTo>
                  <a:pt x="9515986" y="18399"/>
                </a:lnTo>
                <a:lnTo>
                  <a:pt x="9496016" y="4936"/>
                </a:lnTo>
                <a:lnTo>
                  <a:pt x="9471565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0718" y="8567681"/>
            <a:ext cx="19182715" cy="1026160"/>
          </a:xfrm>
          <a:custGeom>
            <a:avLst/>
            <a:gdLst/>
            <a:ahLst/>
            <a:cxnLst/>
            <a:rect l="l" t="t" r="r" b="b"/>
            <a:pathLst>
              <a:path w="19182715" h="1026159">
                <a:moveTo>
                  <a:pt x="19119428" y="0"/>
                </a:moveTo>
                <a:lnTo>
                  <a:pt x="62825" y="0"/>
                </a:lnTo>
                <a:lnTo>
                  <a:pt x="38343" y="4936"/>
                </a:lnTo>
                <a:lnTo>
                  <a:pt x="18376" y="18399"/>
                </a:lnTo>
                <a:lnTo>
                  <a:pt x="4927" y="38369"/>
                </a:lnTo>
                <a:lnTo>
                  <a:pt x="0" y="62825"/>
                </a:lnTo>
                <a:lnTo>
                  <a:pt x="0" y="963321"/>
                </a:lnTo>
                <a:lnTo>
                  <a:pt x="4927" y="987777"/>
                </a:lnTo>
                <a:lnTo>
                  <a:pt x="18376" y="1007746"/>
                </a:lnTo>
                <a:lnTo>
                  <a:pt x="38343" y="1021210"/>
                </a:lnTo>
                <a:lnTo>
                  <a:pt x="62825" y="1026146"/>
                </a:lnTo>
                <a:lnTo>
                  <a:pt x="19119428" y="1026146"/>
                </a:lnTo>
                <a:lnTo>
                  <a:pt x="19143875" y="1021210"/>
                </a:lnTo>
                <a:lnTo>
                  <a:pt x="19163845" y="1007746"/>
                </a:lnTo>
                <a:lnTo>
                  <a:pt x="19177313" y="987777"/>
                </a:lnTo>
                <a:lnTo>
                  <a:pt x="19182253" y="963321"/>
                </a:lnTo>
                <a:lnTo>
                  <a:pt x="19182253" y="62825"/>
                </a:lnTo>
                <a:lnTo>
                  <a:pt x="19177313" y="38369"/>
                </a:lnTo>
                <a:lnTo>
                  <a:pt x="19163845" y="18399"/>
                </a:lnTo>
                <a:lnTo>
                  <a:pt x="19143875" y="4936"/>
                </a:lnTo>
                <a:lnTo>
                  <a:pt x="1911942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109018" y="2471129"/>
            <a:ext cx="9534525" cy="510540"/>
          </a:xfrm>
          <a:custGeom>
            <a:avLst/>
            <a:gdLst/>
            <a:ahLst/>
            <a:cxnLst/>
            <a:rect l="l" t="t" r="r" b="b"/>
            <a:pathLst>
              <a:path w="9534525" h="510539">
                <a:moveTo>
                  <a:pt x="9471533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447305"/>
                </a:lnTo>
                <a:lnTo>
                  <a:pt x="4936" y="471752"/>
                </a:lnTo>
                <a:lnTo>
                  <a:pt x="18399" y="491723"/>
                </a:lnTo>
                <a:lnTo>
                  <a:pt x="38369" y="505191"/>
                </a:lnTo>
                <a:lnTo>
                  <a:pt x="62825" y="510131"/>
                </a:lnTo>
                <a:lnTo>
                  <a:pt x="9471533" y="510131"/>
                </a:lnTo>
                <a:lnTo>
                  <a:pt x="9495989" y="505191"/>
                </a:lnTo>
                <a:lnTo>
                  <a:pt x="9515958" y="491723"/>
                </a:lnTo>
                <a:lnTo>
                  <a:pt x="9529422" y="471752"/>
                </a:lnTo>
                <a:lnTo>
                  <a:pt x="9534358" y="447305"/>
                </a:lnTo>
                <a:lnTo>
                  <a:pt x="9534358" y="62825"/>
                </a:lnTo>
                <a:lnTo>
                  <a:pt x="9529422" y="38378"/>
                </a:lnTo>
                <a:lnTo>
                  <a:pt x="9515958" y="18407"/>
                </a:lnTo>
                <a:lnTo>
                  <a:pt x="9495989" y="4939"/>
                </a:lnTo>
                <a:lnTo>
                  <a:pt x="9471533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162599" y="2590113"/>
            <a:ext cx="4004945" cy="2660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Possible</a:t>
            </a:r>
            <a:r>
              <a:rPr sz="1650" spc="-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20" dirty="0">
                <a:solidFill>
                  <a:srgbClr val="FFFFFF"/>
                </a:solidFill>
                <a:latin typeface="Stolzl Bold"/>
                <a:cs typeface="Stolzl Bold"/>
              </a:rPr>
              <a:t>overheating</a:t>
            </a:r>
            <a:r>
              <a:rPr sz="1650" spc="-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or</a:t>
            </a:r>
            <a:r>
              <a:rPr sz="1650" spc="-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Stolzl Bold"/>
                <a:cs typeface="Stolzl Bold"/>
              </a:rPr>
              <a:t>dehydration</a:t>
            </a:r>
            <a:endParaRPr sz="1650" dirty="0">
              <a:latin typeface="Stolzl Bold"/>
              <a:cs typeface="Stolzl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134789" y="2598634"/>
            <a:ext cx="5608320" cy="26609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Danger</a:t>
            </a:r>
            <a:r>
              <a:rPr sz="1650" spc="-7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signs</a:t>
            </a:r>
            <a:r>
              <a:rPr sz="1650" spc="-6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requiring</a:t>
            </a:r>
            <a:r>
              <a:rPr sz="1650" spc="-7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urgent</a:t>
            </a:r>
            <a:r>
              <a:rPr sz="1650" spc="-6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dirty="0">
                <a:solidFill>
                  <a:srgbClr val="FFFFFF"/>
                </a:solidFill>
                <a:latin typeface="Stolzl Bold"/>
                <a:cs typeface="Stolzl Bold"/>
              </a:rPr>
              <a:t>medical</a:t>
            </a:r>
            <a:r>
              <a:rPr sz="1650" spc="-6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1650" spc="-10" dirty="0">
                <a:solidFill>
                  <a:srgbClr val="FFFFFF"/>
                </a:solidFill>
                <a:latin typeface="Stolzl Bold"/>
                <a:cs typeface="Stolzl Bold"/>
              </a:rPr>
              <a:t>assessment</a:t>
            </a:r>
            <a:endParaRPr sz="1650" dirty="0">
              <a:latin typeface="Stolzl Bold"/>
              <a:cs typeface="Stolzl 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9740" y="3279802"/>
            <a:ext cx="159575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Possible 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endParaRPr sz="1800">
              <a:latin typeface="Karla"/>
              <a:cs typeface="Karl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9740" y="3696542"/>
            <a:ext cx="3413125" cy="106426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280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feels unusually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warm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Irritability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unusual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restlessness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Sleepiness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reduced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activity</a:t>
            </a:r>
            <a:endParaRPr sz="1550">
              <a:latin typeface="Karla"/>
              <a:cs typeface="Karla"/>
            </a:endParaRPr>
          </a:p>
          <a:p>
            <a:pPr marL="271780" indent="-259079">
              <a:lnSpc>
                <a:spcPct val="100000"/>
              </a:lnSpc>
              <a:spcBef>
                <a:spcPts val="185"/>
              </a:spcBef>
              <a:buChar char="•"/>
              <a:tabLst>
                <a:tab pos="2717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Feeding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less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effectively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usual</a:t>
            </a:r>
            <a:endParaRPr sz="1550">
              <a:latin typeface="Karla"/>
              <a:cs typeface="Karl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9740" y="5694335"/>
            <a:ext cx="8822055" cy="22098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What</a:t>
            </a:r>
            <a:r>
              <a:rPr sz="18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80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endParaRPr sz="1800">
              <a:latin typeface="Karla"/>
              <a:cs typeface="Karla"/>
            </a:endParaRPr>
          </a:p>
          <a:p>
            <a:pPr marL="284480" indent="-271780">
              <a:lnSpc>
                <a:spcPct val="100000"/>
              </a:lnSpc>
              <a:spcBef>
                <a:spcPts val="129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Move the baby to a cooler,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well-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ventilated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place.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Remove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excess blankets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 clothing, leaving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one light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layer.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Measure 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 digital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thermometer.</a:t>
            </a:r>
            <a:endParaRPr sz="1550">
              <a:latin typeface="Karla"/>
              <a:cs typeface="Karla"/>
            </a:endParaRPr>
          </a:p>
          <a:p>
            <a:pPr marL="284480" indent="-27178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Offer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breast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milk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formula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more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frequently.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give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plain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under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six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months.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Monitor feeding,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alertness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nappies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closely.</a:t>
            </a:r>
            <a:endParaRPr sz="1550">
              <a:latin typeface="Karla"/>
              <a:cs typeface="Karla"/>
            </a:endParaRPr>
          </a:p>
          <a:p>
            <a:pPr marL="281305" indent="-268605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30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Seek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medical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advice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does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improve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promptly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concerned.</a:t>
            </a:r>
            <a:endParaRPr sz="1550">
              <a:latin typeface="Karla"/>
              <a:cs typeface="Karl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71638" y="3279802"/>
            <a:ext cx="1461770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Danger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1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endParaRPr sz="1800">
              <a:latin typeface="Karla"/>
              <a:cs typeface="Karl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71638" y="3684640"/>
            <a:ext cx="4351020" cy="107188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355"/>
              </a:spcBef>
              <a:buChar char="•"/>
              <a:tabLst>
                <a:tab pos="225425" algn="l"/>
              </a:tabLst>
            </a:pP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b="1" dirty="0">
                <a:solidFill>
                  <a:srgbClr val="1C294F"/>
                </a:solidFill>
                <a:latin typeface="Karla"/>
                <a:cs typeface="Karla"/>
              </a:rPr>
              <a:t>38°C</a:t>
            </a:r>
            <a:r>
              <a:rPr sz="1500" b="1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b="1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b="1" dirty="0">
                <a:solidFill>
                  <a:srgbClr val="1C294F"/>
                </a:solidFill>
                <a:latin typeface="Karla"/>
                <a:cs typeface="Karla"/>
              </a:rPr>
              <a:t>higher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,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below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b="1" spc="-10" dirty="0">
                <a:solidFill>
                  <a:srgbClr val="1C294F"/>
                </a:solidFill>
                <a:latin typeface="Karla"/>
                <a:cs typeface="Karla"/>
              </a:rPr>
              <a:t>35.5°C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Difficult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wake,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floppy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unresponsive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Unable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feed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markedly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weaker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feeding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Weak</a:t>
            </a:r>
            <a:r>
              <a:rPr sz="150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absent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25" dirty="0">
                <a:solidFill>
                  <a:srgbClr val="1C294F"/>
                </a:solidFill>
                <a:latin typeface="Karla"/>
                <a:cs typeface="Karla"/>
              </a:rPr>
              <a:t>cry</a:t>
            </a:r>
            <a:endParaRPr sz="1500">
              <a:latin typeface="Karla"/>
              <a:cs typeface="Karl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71638" y="5694335"/>
            <a:ext cx="7974965" cy="20840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What</a:t>
            </a:r>
            <a:r>
              <a:rPr sz="180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80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800" b="1" spc="-25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endParaRPr sz="1800">
              <a:latin typeface="Karla"/>
              <a:cs typeface="Karla"/>
            </a:endParaRPr>
          </a:p>
          <a:p>
            <a:pPr marL="284480" indent="-271780">
              <a:lnSpc>
                <a:spcPct val="100000"/>
              </a:lnSpc>
              <a:spcBef>
                <a:spcPts val="1290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Arrange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urgent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medical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assessment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immediately.</a:t>
            </a:r>
            <a:endParaRPr sz="1550">
              <a:latin typeface="Karla"/>
              <a:cs typeface="Karla"/>
            </a:endParaRPr>
          </a:p>
          <a:p>
            <a:pPr marL="280670" marR="5080" indent="-268605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Call emergency services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 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 is unresponsive,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having a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seizure or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experiencing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severe</a:t>
            </a:r>
            <a:r>
              <a:rPr sz="15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breathing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difficulties.</a:t>
            </a:r>
            <a:endParaRPr sz="1550">
              <a:latin typeface="Karla"/>
              <a:cs typeface="Karla"/>
            </a:endParaRPr>
          </a:p>
          <a:p>
            <a:pPr marL="281940" indent="-269240">
              <a:lnSpc>
                <a:spcPct val="100000"/>
              </a:lnSpc>
              <a:spcBef>
                <a:spcPts val="515"/>
              </a:spcBef>
              <a:buAutoNum type="arabicPeriod"/>
              <a:tabLst>
                <a:tab pos="28194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While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arranging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help,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move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away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remove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excess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layers.</a:t>
            </a:r>
            <a:endParaRPr sz="1550">
              <a:latin typeface="Karla"/>
              <a:cs typeface="Karla"/>
            </a:endParaRPr>
          </a:p>
          <a:p>
            <a:pPr marL="281305" marR="97790" indent="-269240">
              <a:lnSpc>
                <a:spcPct val="101099"/>
              </a:lnSpc>
              <a:spcBef>
                <a:spcPts val="495"/>
              </a:spcBef>
              <a:buAutoNum type="arabicPeriod"/>
              <a:tabLst>
                <a:tab pos="284480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Do not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force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breast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milk,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formula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mouth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is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vomiting, 	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seizing, unresponsive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not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fully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conscious.</a:t>
            </a:r>
            <a:endParaRPr sz="1550">
              <a:latin typeface="Karla"/>
              <a:cs typeface="Karl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9740" y="8763831"/>
            <a:ext cx="17411065" cy="57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00"/>
              </a:spcBef>
            </a:pPr>
            <a:r>
              <a:rPr sz="1650" b="1" spc="-10" dirty="0">
                <a:solidFill>
                  <a:srgbClr val="1C294F"/>
                </a:solidFill>
                <a:latin typeface="Karla"/>
                <a:cs typeface="Karla"/>
              </a:rPr>
              <a:t>Assessment</a:t>
            </a:r>
            <a:r>
              <a:rPr sz="1650" b="1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across</a:t>
            </a:r>
            <a:r>
              <a:rPr sz="1650" b="1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650" b="1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b="1" dirty="0">
                <a:solidFill>
                  <a:srgbClr val="1C294F"/>
                </a:solidFill>
                <a:latin typeface="Karla"/>
                <a:cs typeface="Karla"/>
              </a:rPr>
              <a:t>tones:</a:t>
            </a:r>
            <a:r>
              <a:rPr sz="1650" b="1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Changes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such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as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pallor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flushing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may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be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less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visible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darker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tones.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rely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colour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alone.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Check</a:t>
            </a:r>
            <a:r>
              <a:rPr sz="16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temperature,</a:t>
            </a:r>
            <a:r>
              <a:rPr sz="1650" spc="-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breathing,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alertness,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feeding,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mouth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6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650" spc="-10" dirty="0">
                <a:solidFill>
                  <a:srgbClr val="1C294F"/>
                </a:solidFill>
                <a:latin typeface="Karla"/>
                <a:cs typeface="Karla"/>
              </a:rPr>
              <a:t>nappies.</a:t>
            </a:r>
            <a:endParaRPr sz="1650">
              <a:latin typeface="Karla"/>
              <a:cs typeface="Karl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41081" y="3701088"/>
            <a:ext cx="2929255" cy="80454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25425" indent="-212725">
              <a:lnSpc>
                <a:spcPct val="100000"/>
              </a:lnSpc>
              <a:spcBef>
                <a:spcPts val="280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mouth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lips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Fewer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nappies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usual</a:t>
            </a:r>
            <a:endParaRPr sz="155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185"/>
              </a:spcBef>
              <a:buChar char="•"/>
              <a:tabLst>
                <a:tab pos="225425" algn="l"/>
              </a:tabLst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rash</a:t>
            </a:r>
            <a:endParaRPr sz="1550">
              <a:latin typeface="Karla"/>
              <a:cs typeface="Karl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578449" y="3722626"/>
            <a:ext cx="3284854" cy="1270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5425" marR="5080" indent="-213360">
              <a:lnSpc>
                <a:spcPct val="100699"/>
              </a:lnSpc>
              <a:spcBef>
                <a:spcPts val="95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Rapid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difficult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breathing,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grunting</a:t>
            </a:r>
            <a:r>
              <a:rPr sz="150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severe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chest</a:t>
            </a:r>
            <a:r>
              <a:rPr sz="150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indrawing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Seizures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Persistent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vomiting</a:t>
            </a:r>
            <a:endParaRPr sz="1500">
              <a:latin typeface="Karla"/>
              <a:cs typeface="Karla"/>
            </a:endParaRPr>
          </a:p>
          <a:p>
            <a:pPr marL="225425" indent="-212725">
              <a:lnSpc>
                <a:spcPct val="100000"/>
              </a:lnSpc>
              <a:spcBef>
                <a:spcPts val="260"/>
              </a:spcBef>
              <a:buChar char="•"/>
              <a:tabLst>
                <a:tab pos="225425" algn="l"/>
              </a:tabLst>
            </a:pP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Loss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0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00" spc="-10" dirty="0">
                <a:solidFill>
                  <a:srgbClr val="1C294F"/>
                </a:solidFill>
                <a:latin typeface="Karla"/>
                <a:cs typeface="Karla"/>
              </a:rPr>
              <a:t>consciousness</a:t>
            </a:r>
            <a:endParaRPr sz="1500">
              <a:latin typeface="Karla"/>
              <a:cs typeface="Karl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198118" y="3572968"/>
            <a:ext cx="6757034" cy="6478270"/>
          </a:xfrm>
          <a:custGeom>
            <a:avLst/>
            <a:gdLst/>
            <a:ahLst/>
            <a:cxnLst/>
            <a:rect l="l" t="t" r="r" b="b"/>
            <a:pathLst>
              <a:path w="6757034" h="6478270">
                <a:moveTo>
                  <a:pt x="6673388" y="0"/>
                </a:moveTo>
                <a:lnTo>
                  <a:pt x="83274" y="0"/>
                </a:lnTo>
                <a:lnTo>
                  <a:pt x="50870" y="6542"/>
                </a:lnTo>
                <a:lnTo>
                  <a:pt x="24399" y="24384"/>
                </a:lnTo>
                <a:lnTo>
                  <a:pt x="6547" y="50844"/>
                </a:lnTo>
                <a:lnTo>
                  <a:pt x="0" y="83243"/>
                </a:lnTo>
                <a:lnTo>
                  <a:pt x="0" y="6394402"/>
                </a:lnTo>
                <a:lnTo>
                  <a:pt x="6547" y="6426805"/>
                </a:lnTo>
                <a:lnTo>
                  <a:pt x="24399" y="6453265"/>
                </a:lnTo>
                <a:lnTo>
                  <a:pt x="50870" y="6471104"/>
                </a:lnTo>
                <a:lnTo>
                  <a:pt x="83274" y="6477645"/>
                </a:lnTo>
                <a:lnTo>
                  <a:pt x="6673388" y="6477645"/>
                </a:lnTo>
                <a:lnTo>
                  <a:pt x="6705796" y="6471104"/>
                </a:lnTo>
                <a:lnTo>
                  <a:pt x="6732267" y="6453265"/>
                </a:lnTo>
                <a:lnTo>
                  <a:pt x="6750117" y="6426805"/>
                </a:lnTo>
                <a:lnTo>
                  <a:pt x="6756663" y="6394402"/>
                </a:lnTo>
                <a:lnTo>
                  <a:pt x="6756663" y="83243"/>
                </a:lnTo>
                <a:lnTo>
                  <a:pt x="6750117" y="50844"/>
                </a:lnTo>
                <a:lnTo>
                  <a:pt x="6732267" y="24384"/>
                </a:lnTo>
                <a:lnTo>
                  <a:pt x="6705796" y="6542"/>
                </a:lnTo>
                <a:lnTo>
                  <a:pt x="667338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204450" y="3572968"/>
            <a:ext cx="6289040" cy="6478270"/>
          </a:xfrm>
          <a:custGeom>
            <a:avLst/>
            <a:gdLst/>
            <a:ahLst/>
            <a:cxnLst/>
            <a:rect l="l" t="t" r="r" b="b"/>
            <a:pathLst>
              <a:path w="6289040" h="6478270">
                <a:moveTo>
                  <a:pt x="6205308" y="0"/>
                </a:moveTo>
                <a:lnTo>
                  <a:pt x="83191" y="0"/>
                </a:lnTo>
                <a:lnTo>
                  <a:pt x="50800" y="6542"/>
                </a:lnTo>
                <a:lnTo>
                  <a:pt x="24357" y="24384"/>
                </a:lnTo>
                <a:lnTo>
                  <a:pt x="6534" y="50844"/>
                </a:lnTo>
                <a:lnTo>
                  <a:pt x="0" y="83243"/>
                </a:lnTo>
                <a:lnTo>
                  <a:pt x="0" y="6394402"/>
                </a:lnTo>
                <a:lnTo>
                  <a:pt x="6534" y="6426805"/>
                </a:lnTo>
                <a:lnTo>
                  <a:pt x="24357" y="6453265"/>
                </a:lnTo>
                <a:lnTo>
                  <a:pt x="50800" y="6471104"/>
                </a:lnTo>
                <a:lnTo>
                  <a:pt x="83191" y="6477645"/>
                </a:lnTo>
                <a:lnTo>
                  <a:pt x="6205308" y="6477645"/>
                </a:lnTo>
                <a:lnTo>
                  <a:pt x="6237716" y="6471104"/>
                </a:lnTo>
                <a:lnTo>
                  <a:pt x="6264187" y="6453265"/>
                </a:lnTo>
                <a:lnTo>
                  <a:pt x="6282037" y="6426805"/>
                </a:lnTo>
                <a:lnTo>
                  <a:pt x="6288583" y="6394402"/>
                </a:lnTo>
                <a:lnTo>
                  <a:pt x="6288583" y="83243"/>
                </a:lnTo>
                <a:lnTo>
                  <a:pt x="6282037" y="50844"/>
                </a:lnTo>
                <a:lnTo>
                  <a:pt x="6264187" y="24384"/>
                </a:lnTo>
                <a:lnTo>
                  <a:pt x="6237716" y="6542"/>
                </a:lnTo>
                <a:lnTo>
                  <a:pt x="6205308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98118" y="2225675"/>
            <a:ext cx="6757034" cy="1171575"/>
          </a:xfrm>
          <a:custGeom>
            <a:avLst/>
            <a:gdLst/>
            <a:ahLst/>
            <a:cxnLst/>
            <a:rect l="l" t="t" r="r" b="b"/>
            <a:pathLst>
              <a:path w="6757034" h="1171575">
                <a:moveTo>
                  <a:pt x="6673357" y="0"/>
                </a:moveTo>
                <a:lnTo>
                  <a:pt x="83243" y="0"/>
                </a:lnTo>
                <a:lnTo>
                  <a:pt x="50839" y="6547"/>
                </a:lnTo>
                <a:lnTo>
                  <a:pt x="24380" y="24399"/>
                </a:lnTo>
                <a:lnTo>
                  <a:pt x="6541" y="50870"/>
                </a:lnTo>
                <a:lnTo>
                  <a:pt x="0" y="83274"/>
                </a:lnTo>
                <a:lnTo>
                  <a:pt x="0" y="1087830"/>
                </a:lnTo>
                <a:lnTo>
                  <a:pt x="6541" y="1120234"/>
                </a:lnTo>
                <a:lnTo>
                  <a:pt x="24380" y="1146705"/>
                </a:lnTo>
                <a:lnTo>
                  <a:pt x="50839" y="1164558"/>
                </a:lnTo>
                <a:lnTo>
                  <a:pt x="83243" y="1171105"/>
                </a:lnTo>
                <a:lnTo>
                  <a:pt x="6673357" y="1171105"/>
                </a:lnTo>
                <a:lnTo>
                  <a:pt x="6705760" y="1164558"/>
                </a:lnTo>
                <a:lnTo>
                  <a:pt x="6732220" y="1146705"/>
                </a:lnTo>
                <a:lnTo>
                  <a:pt x="6750059" y="1120234"/>
                </a:lnTo>
                <a:lnTo>
                  <a:pt x="6756600" y="1087830"/>
                </a:lnTo>
                <a:lnTo>
                  <a:pt x="6756600" y="83274"/>
                </a:lnTo>
                <a:lnTo>
                  <a:pt x="6750059" y="50870"/>
                </a:lnTo>
                <a:lnTo>
                  <a:pt x="6732220" y="24399"/>
                </a:lnTo>
                <a:lnTo>
                  <a:pt x="6705760" y="6547"/>
                </a:lnTo>
                <a:lnTo>
                  <a:pt x="6673357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204450" y="2225675"/>
            <a:ext cx="6289040" cy="1171575"/>
          </a:xfrm>
          <a:custGeom>
            <a:avLst/>
            <a:gdLst/>
            <a:ahLst/>
            <a:cxnLst/>
            <a:rect l="l" t="t" r="r" b="b"/>
            <a:pathLst>
              <a:path w="6289040" h="1171575">
                <a:moveTo>
                  <a:pt x="6205360" y="0"/>
                </a:moveTo>
                <a:lnTo>
                  <a:pt x="83243" y="0"/>
                </a:lnTo>
                <a:lnTo>
                  <a:pt x="50839" y="6547"/>
                </a:lnTo>
                <a:lnTo>
                  <a:pt x="24380" y="24399"/>
                </a:lnTo>
                <a:lnTo>
                  <a:pt x="6541" y="50870"/>
                </a:lnTo>
                <a:lnTo>
                  <a:pt x="0" y="83274"/>
                </a:lnTo>
                <a:lnTo>
                  <a:pt x="0" y="1087830"/>
                </a:lnTo>
                <a:lnTo>
                  <a:pt x="6541" y="1120234"/>
                </a:lnTo>
                <a:lnTo>
                  <a:pt x="24380" y="1146705"/>
                </a:lnTo>
                <a:lnTo>
                  <a:pt x="50839" y="1164558"/>
                </a:lnTo>
                <a:lnTo>
                  <a:pt x="83243" y="1171105"/>
                </a:lnTo>
                <a:lnTo>
                  <a:pt x="6205360" y="1171105"/>
                </a:lnTo>
                <a:lnTo>
                  <a:pt x="6237760" y="1164558"/>
                </a:lnTo>
                <a:lnTo>
                  <a:pt x="6264220" y="1146705"/>
                </a:lnTo>
                <a:lnTo>
                  <a:pt x="6282061" y="1120234"/>
                </a:lnTo>
                <a:lnTo>
                  <a:pt x="6288604" y="1087830"/>
                </a:lnTo>
                <a:lnTo>
                  <a:pt x="6288604" y="83274"/>
                </a:lnTo>
                <a:lnTo>
                  <a:pt x="6282061" y="50870"/>
                </a:lnTo>
                <a:lnTo>
                  <a:pt x="6264220" y="24399"/>
                </a:lnTo>
                <a:lnTo>
                  <a:pt x="6237760" y="6547"/>
                </a:lnTo>
                <a:lnTo>
                  <a:pt x="6205360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691917" y="2387432"/>
            <a:ext cx="5641340" cy="6915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9705" marR="5080" indent="-167640">
              <a:lnSpc>
                <a:spcPct val="101600"/>
              </a:lnSpc>
              <a:spcBef>
                <a:spcPts val="90"/>
              </a:spcBef>
            </a:pP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Signs</a:t>
            </a:r>
            <a:r>
              <a:rPr sz="2150" spc="4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and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symptoms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of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dehydration</a:t>
            </a:r>
            <a:r>
              <a:rPr sz="2150" spc="5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spc="-25" dirty="0">
                <a:solidFill>
                  <a:srgbClr val="FFFFFF"/>
                </a:solidFill>
                <a:latin typeface="Stolzl Bold"/>
                <a:cs typeface="Stolzl Bold"/>
              </a:rPr>
              <a:t>in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pregnancy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and</a:t>
            </a:r>
            <a:r>
              <a:rPr sz="2150" spc="5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the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postnatal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Stolzl Bold"/>
                <a:cs typeface="Stolzl Bold"/>
              </a:rPr>
              <a:t>period</a:t>
            </a:r>
            <a:endParaRPr sz="2150" dirty="0">
              <a:latin typeface="Stolzl Bold"/>
              <a:cs typeface="Stolzl 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93801" y="2387432"/>
            <a:ext cx="5310505" cy="6915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812165" marR="5080" indent="-800100">
              <a:lnSpc>
                <a:spcPct val="101600"/>
              </a:lnSpc>
              <a:spcBef>
                <a:spcPts val="90"/>
              </a:spcBef>
            </a:pP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Signs</a:t>
            </a:r>
            <a:r>
              <a:rPr sz="2150" spc="3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and</a:t>
            </a:r>
            <a:r>
              <a:rPr sz="2150" spc="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symptoms</a:t>
            </a:r>
            <a:r>
              <a:rPr sz="2150" spc="5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of</a:t>
            </a:r>
            <a:r>
              <a:rPr sz="2150" spc="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Stolzl Bold"/>
                <a:cs typeface="Stolzl Bold"/>
              </a:rPr>
              <a:t>dehydration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for</a:t>
            </a:r>
            <a:r>
              <a:rPr sz="2150" spc="4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newborns</a:t>
            </a:r>
            <a:r>
              <a:rPr sz="2150" spc="45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dirty="0">
                <a:solidFill>
                  <a:srgbClr val="FFFFFF"/>
                </a:solidFill>
                <a:latin typeface="Stolzl Bold"/>
                <a:cs typeface="Stolzl Bold"/>
              </a:rPr>
              <a:t>and</a:t>
            </a:r>
            <a:r>
              <a:rPr sz="2150" spc="40" dirty="0">
                <a:solidFill>
                  <a:srgbClr val="FFFFFF"/>
                </a:solidFill>
                <a:latin typeface="Stolzl Bold"/>
                <a:cs typeface="Stolzl Bold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Stolzl Bold"/>
                <a:cs typeface="Stolzl Bold"/>
              </a:rPr>
              <a:t>infants</a:t>
            </a:r>
            <a:endParaRPr sz="2150" dirty="0">
              <a:latin typeface="Stolzl Bold"/>
              <a:cs typeface="Stolzl 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77325" y="3806687"/>
            <a:ext cx="5436870" cy="561975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94640" indent="-281940">
              <a:lnSpc>
                <a:spcPct val="100000"/>
              </a:lnSpc>
              <a:spcBef>
                <a:spcPts val="78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Cold,</a:t>
            </a:r>
            <a:r>
              <a:rPr sz="20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clammy</a:t>
            </a:r>
            <a:r>
              <a:rPr sz="20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Dizziness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feeling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lightheaded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Rapid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heart</a:t>
            </a:r>
            <a:r>
              <a:rPr sz="20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rate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Excessive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sweating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inability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sweat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Fatigue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Headache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Muscle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cramps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spasms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Nausea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Abdominal</a:t>
            </a:r>
            <a:r>
              <a:rPr sz="2050" spc="10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cramping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Swelling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extremities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Darker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colour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urine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Infrequent</a:t>
            </a:r>
            <a:r>
              <a:rPr sz="20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urination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Excessive</a:t>
            </a:r>
            <a:r>
              <a:rPr sz="20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thirst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Preterm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contractions</a:t>
            </a:r>
            <a:endParaRPr sz="2050">
              <a:latin typeface="Karla"/>
              <a:cs typeface="Karl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809631" y="3941962"/>
            <a:ext cx="5110480" cy="52031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94640" marR="252729" indent="-282575">
              <a:lnSpc>
                <a:spcPct val="101299"/>
              </a:lnSpc>
              <a:spcBef>
                <a:spcPts val="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Decreased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urination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(fewer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4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5" dirty="0">
                <a:solidFill>
                  <a:srgbClr val="1C294F"/>
                </a:solidFill>
                <a:latin typeface="Karla"/>
                <a:cs typeface="Karla"/>
              </a:rPr>
              <a:t>wet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diapers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24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hours)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Being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extra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thirsty</a:t>
            </a:r>
            <a:endParaRPr sz="2050">
              <a:latin typeface="Karla"/>
              <a:cs typeface="Karla"/>
            </a:endParaRPr>
          </a:p>
          <a:p>
            <a:pPr marL="294640" marR="5080" indent="-282575">
              <a:lnSpc>
                <a:spcPct val="101299"/>
              </a:lnSpc>
              <a:spcBef>
                <a:spcPts val="65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Heavy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sweating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followed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by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no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sweating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all,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hot,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flushed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Seeming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more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fussy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normal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No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tears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when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crying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20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mouth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tongue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8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Tachycardia</a:t>
            </a:r>
            <a:r>
              <a:rPr sz="2050" spc="-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(fast</a:t>
            </a:r>
            <a:r>
              <a:rPr sz="20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heartbeat)</a:t>
            </a:r>
            <a:endParaRPr sz="2050">
              <a:latin typeface="Karla"/>
              <a:cs typeface="Karla"/>
            </a:endParaRPr>
          </a:p>
          <a:p>
            <a:pPr marL="294640" marR="685800" indent="-282575">
              <a:lnSpc>
                <a:spcPct val="101299"/>
              </a:lnSpc>
              <a:spcBef>
                <a:spcPts val="655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Shallow</a:t>
            </a:r>
            <a:r>
              <a:rPr sz="20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breathing</a:t>
            </a:r>
            <a:r>
              <a:rPr sz="20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(especially</a:t>
            </a:r>
            <a:r>
              <a:rPr sz="20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with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infants)</a:t>
            </a:r>
            <a:endParaRPr sz="2050">
              <a:latin typeface="Karla"/>
              <a:cs typeface="Karla"/>
            </a:endParaRPr>
          </a:p>
          <a:p>
            <a:pPr marL="294640" indent="-281940">
              <a:lnSpc>
                <a:spcPct val="100000"/>
              </a:lnSpc>
              <a:spcBef>
                <a:spcPts val="69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Sunken</a:t>
            </a:r>
            <a:r>
              <a:rPr sz="20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eyes</a:t>
            </a:r>
            <a:endParaRPr sz="2050">
              <a:latin typeface="Karla"/>
              <a:cs typeface="Karla"/>
            </a:endParaRPr>
          </a:p>
          <a:p>
            <a:pPr marL="294640" marR="1275080" indent="-282575">
              <a:lnSpc>
                <a:spcPct val="101299"/>
              </a:lnSpc>
              <a:spcBef>
                <a:spcPts val="650"/>
              </a:spcBef>
              <a:buChar char="•"/>
              <a:tabLst>
                <a:tab pos="294640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Sunken</a:t>
            </a:r>
            <a:r>
              <a:rPr sz="20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soft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spot</a:t>
            </a:r>
            <a:r>
              <a:rPr sz="20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20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head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(fontanelle)</a:t>
            </a:r>
            <a:endParaRPr sz="2050">
              <a:latin typeface="Karla"/>
              <a:cs typeface="Karla"/>
            </a:endParaRPr>
          </a:p>
        </p:txBody>
      </p:sp>
      <p:sp>
        <p:nvSpPr>
          <p:cNvPr id="14" name="TextBox 39">
            <a:extLst>
              <a:ext uri="{FF2B5EF4-FFF2-40B4-BE49-F238E27FC236}">
                <a16:creationId xmlns:a16="http://schemas.microsoft.com/office/drawing/2014/main" id="{BF3B2311-F832-BBB9-5A91-D72ABB490DDD}"/>
              </a:ext>
            </a:extLst>
          </p:cNvPr>
          <p:cNvSpPr txBox="1"/>
          <p:nvPr/>
        </p:nvSpPr>
        <p:spPr>
          <a:xfrm>
            <a:off x="4699535" y="1093229"/>
            <a:ext cx="1070503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GB" sz="4800" dirty="0">
                <a:solidFill>
                  <a:srgbClr val="19294E"/>
                </a:solidFill>
                <a:latin typeface="Stolzl" pitchFamily="2" charset="77"/>
              </a:rPr>
              <a:t>Signs of Dehydration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312903"/>
            <a:ext cx="5721350" cy="4995955"/>
          </a:xfrm>
          <a:custGeom>
            <a:avLst/>
            <a:gdLst/>
            <a:ahLst/>
            <a:cxnLst/>
            <a:rect l="l" t="t" r="r" b="b"/>
            <a:pathLst>
              <a:path w="3996690" h="3489959">
                <a:moveTo>
                  <a:pt x="202038" y="0"/>
                </a:moveTo>
                <a:lnTo>
                  <a:pt x="145406" y="4388"/>
                </a:lnTo>
                <a:lnTo>
                  <a:pt x="90304" y="12918"/>
                </a:lnTo>
                <a:lnTo>
                  <a:pt x="37398" y="24697"/>
                </a:lnTo>
                <a:lnTo>
                  <a:pt x="0" y="35264"/>
                </a:lnTo>
                <a:lnTo>
                  <a:pt x="0" y="3489657"/>
                </a:lnTo>
                <a:lnTo>
                  <a:pt x="3996476" y="3489657"/>
                </a:lnTo>
                <a:lnTo>
                  <a:pt x="3980526" y="3465852"/>
                </a:lnTo>
                <a:lnTo>
                  <a:pt x="3948921" y="3425689"/>
                </a:lnTo>
                <a:lnTo>
                  <a:pt x="3913978" y="3386863"/>
                </a:lnTo>
                <a:lnTo>
                  <a:pt x="3876557" y="3349973"/>
                </a:lnTo>
                <a:lnTo>
                  <a:pt x="3837518" y="3315619"/>
                </a:lnTo>
                <a:lnTo>
                  <a:pt x="3797721" y="3284397"/>
                </a:lnTo>
                <a:lnTo>
                  <a:pt x="3758026" y="3256909"/>
                </a:lnTo>
                <a:lnTo>
                  <a:pt x="3719294" y="3233751"/>
                </a:lnTo>
                <a:lnTo>
                  <a:pt x="3682385" y="3215524"/>
                </a:lnTo>
                <a:lnTo>
                  <a:pt x="3640317" y="3199076"/>
                </a:lnTo>
                <a:lnTo>
                  <a:pt x="3594813" y="3184492"/>
                </a:lnTo>
                <a:lnTo>
                  <a:pt x="3546528" y="3171449"/>
                </a:lnTo>
                <a:lnTo>
                  <a:pt x="3496116" y="3159626"/>
                </a:lnTo>
                <a:lnTo>
                  <a:pt x="3444233" y="3148698"/>
                </a:lnTo>
                <a:lnTo>
                  <a:pt x="3391534" y="3138344"/>
                </a:lnTo>
                <a:lnTo>
                  <a:pt x="3286307" y="3118065"/>
                </a:lnTo>
                <a:lnTo>
                  <a:pt x="3235089" y="3107495"/>
                </a:lnTo>
                <a:lnTo>
                  <a:pt x="3185675" y="3096207"/>
                </a:lnTo>
                <a:lnTo>
                  <a:pt x="3138720" y="3083879"/>
                </a:lnTo>
                <a:lnTo>
                  <a:pt x="3094878" y="3070188"/>
                </a:lnTo>
                <a:lnTo>
                  <a:pt x="3054805" y="3054811"/>
                </a:lnTo>
                <a:lnTo>
                  <a:pt x="3019156" y="3037425"/>
                </a:lnTo>
                <a:lnTo>
                  <a:pt x="2963748" y="2995338"/>
                </a:lnTo>
                <a:lnTo>
                  <a:pt x="2933894" y="2941344"/>
                </a:lnTo>
                <a:lnTo>
                  <a:pt x="2931037" y="2909291"/>
                </a:lnTo>
                <a:lnTo>
                  <a:pt x="2937907" y="2877252"/>
                </a:lnTo>
                <a:lnTo>
                  <a:pt x="2976424" y="2812862"/>
                </a:lnTo>
                <a:lnTo>
                  <a:pt x="3005868" y="2780333"/>
                </a:lnTo>
                <a:lnTo>
                  <a:pt x="3040633" y="2747463"/>
                </a:lnTo>
                <a:lnTo>
                  <a:pt x="3079618" y="2714161"/>
                </a:lnTo>
                <a:lnTo>
                  <a:pt x="3121720" y="2680341"/>
                </a:lnTo>
                <a:lnTo>
                  <a:pt x="3210872" y="2610784"/>
                </a:lnTo>
                <a:lnTo>
                  <a:pt x="3255719" y="2574869"/>
                </a:lnTo>
                <a:lnTo>
                  <a:pt x="3299276" y="2538079"/>
                </a:lnTo>
                <a:lnTo>
                  <a:pt x="3332061" y="2508455"/>
                </a:lnTo>
                <a:lnTo>
                  <a:pt x="3364382" y="2477331"/>
                </a:lnTo>
                <a:lnTo>
                  <a:pt x="3396043" y="2444757"/>
                </a:lnTo>
                <a:lnTo>
                  <a:pt x="3426851" y="2410783"/>
                </a:lnTo>
                <a:lnTo>
                  <a:pt x="3456612" y="2375458"/>
                </a:lnTo>
                <a:lnTo>
                  <a:pt x="3485133" y="2338833"/>
                </a:lnTo>
                <a:lnTo>
                  <a:pt x="3512219" y="2300955"/>
                </a:lnTo>
                <a:lnTo>
                  <a:pt x="3537677" y="2261876"/>
                </a:lnTo>
                <a:lnTo>
                  <a:pt x="3561313" y="2221645"/>
                </a:lnTo>
                <a:lnTo>
                  <a:pt x="3582933" y="2180311"/>
                </a:lnTo>
                <a:lnTo>
                  <a:pt x="3602343" y="2137924"/>
                </a:lnTo>
                <a:lnTo>
                  <a:pt x="3619350" y="2094534"/>
                </a:lnTo>
                <a:lnTo>
                  <a:pt x="3633759" y="2050191"/>
                </a:lnTo>
                <a:lnTo>
                  <a:pt x="3645377" y="2004943"/>
                </a:lnTo>
                <a:lnTo>
                  <a:pt x="3654009" y="1958841"/>
                </a:lnTo>
                <a:lnTo>
                  <a:pt x="3659463" y="1911935"/>
                </a:lnTo>
                <a:lnTo>
                  <a:pt x="3661543" y="1864273"/>
                </a:lnTo>
                <a:lnTo>
                  <a:pt x="3660057" y="1815906"/>
                </a:lnTo>
                <a:lnTo>
                  <a:pt x="3654811" y="1766883"/>
                </a:lnTo>
                <a:lnTo>
                  <a:pt x="3645610" y="1717254"/>
                </a:lnTo>
                <a:lnTo>
                  <a:pt x="3632261" y="1667069"/>
                </a:lnTo>
                <a:lnTo>
                  <a:pt x="3611255" y="1612049"/>
                </a:lnTo>
                <a:lnTo>
                  <a:pt x="3583884" y="1561022"/>
                </a:lnTo>
                <a:lnTo>
                  <a:pt x="3551071" y="1513888"/>
                </a:lnTo>
                <a:lnTo>
                  <a:pt x="3513739" y="1470549"/>
                </a:lnTo>
                <a:lnTo>
                  <a:pt x="3472811" y="1430905"/>
                </a:lnTo>
                <a:lnTo>
                  <a:pt x="3429210" y="1394858"/>
                </a:lnTo>
                <a:lnTo>
                  <a:pt x="3383859" y="1362308"/>
                </a:lnTo>
                <a:lnTo>
                  <a:pt x="3337681" y="1333156"/>
                </a:lnTo>
                <a:lnTo>
                  <a:pt x="3291599" y="1307302"/>
                </a:lnTo>
                <a:lnTo>
                  <a:pt x="3246535" y="1284649"/>
                </a:lnTo>
                <a:lnTo>
                  <a:pt x="3203414" y="1265097"/>
                </a:lnTo>
                <a:lnTo>
                  <a:pt x="3163158" y="1248547"/>
                </a:lnTo>
                <a:lnTo>
                  <a:pt x="3126690" y="1234899"/>
                </a:lnTo>
                <a:lnTo>
                  <a:pt x="3068810" y="1215916"/>
                </a:lnTo>
                <a:lnTo>
                  <a:pt x="2989500" y="1197875"/>
                </a:lnTo>
                <a:lnTo>
                  <a:pt x="2940088" y="1190180"/>
                </a:lnTo>
                <a:lnTo>
                  <a:pt x="2889281" y="1183931"/>
                </a:lnTo>
                <a:lnTo>
                  <a:pt x="2837438" y="1178786"/>
                </a:lnTo>
                <a:lnTo>
                  <a:pt x="2784915" y="1174404"/>
                </a:lnTo>
                <a:lnTo>
                  <a:pt x="2679266" y="1166569"/>
                </a:lnTo>
                <a:lnTo>
                  <a:pt x="2626855" y="1162436"/>
                </a:lnTo>
                <a:lnTo>
                  <a:pt x="2575198" y="1157703"/>
                </a:lnTo>
                <a:lnTo>
                  <a:pt x="2524652" y="1152031"/>
                </a:lnTo>
                <a:lnTo>
                  <a:pt x="2475577" y="1145080"/>
                </a:lnTo>
                <a:lnTo>
                  <a:pt x="2428329" y="1136508"/>
                </a:lnTo>
                <a:lnTo>
                  <a:pt x="2383267" y="1125975"/>
                </a:lnTo>
                <a:lnTo>
                  <a:pt x="2340749" y="1113141"/>
                </a:lnTo>
                <a:lnTo>
                  <a:pt x="2301134" y="1097664"/>
                </a:lnTo>
                <a:lnTo>
                  <a:pt x="2264778" y="1079205"/>
                </a:lnTo>
                <a:lnTo>
                  <a:pt x="2232041" y="1057422"/>
                </a:lnTo>
                <a:lnTo>
                  <a:pt x="2203581" y="1028394"/>
                </a:lnTo>
                <a:lnTo>
                  <a:pt x="2181168" y="991075"/>
                </a:lnTo>
                <a:lnTo>
                  <a:pt x="2163854" y="947183"/>
                </a:lnTo>
                <a:lnTo>
                  <a:pt x="2150692" y="898435"/>
                </a:lnTo>
                <a:lnTo>
                  <a:pt x="2140735" y="846551"/>
                </a:lnTo>
                <a:lnTo>
                  <a:pt x="2133037" y="793246"/>
                </a:lnTo>
                <a:lnTo>
                  <a:pt x="2120624" y="689250"/>
                </a:lnTo>
                <a:lnTo>
                  <a:pt x="2114016" y="641994"/>
                </a:lnTo>
                <a:lnTo>
                  <a:pt x="2105878" y="600190"/>
                </a:lnTo>
                <a:lnTo>
                  <a:pt x="2092720" y="556129"/>
                </a:lnTo>
                <a:lnTo>
                  <a:pt x="2074679" y="512835"/>
                </a:lnTo>
                <a:lnTo>
                  <a:pt x="2052076" y="470727"/>
                </a:lnTo>
                <a:lnTo>
                  <a:pt x="2025230" y="430222"/>
                </a:lnTo>
                <a:lnTo>
                  <a:pt x="1994463" y="391738"/>
                </a:lnTo>
                <a:lnTo>
                  <a:pt x="1960093" y="355691"/>
                </a:lnTo>
                <a:lnTo>
                  <a:pt x="1922442" y="322500"/>
                </a:lnTo>
                <a:lnTo>
                  <a:pt x="1881828" y="292582"/>
                </a:lnTo>
                <a:lnTo>
                  <a:pt x="1838573" y="266354"/>
                </a:lnTo>
                <a:lnTo>
                  <a:pt x="1792996" y="244233"/>
                </a:lnTo>
                <a:lnTo>
                  <a:pt x="1745417" y="226639"/>
                </a:lnTo>
                <a:lnTo>
                  <a:pt x="1696157" y="213986"/>
                </a:lnTo>
                <a:lnTo>
                  <a:pt x="1645536" y="206694"/>
                </a:lnTo>
                <a:lnTo>
                  <a:pt x="1583055" y="205569"/>
                </a:lnTo>
                <a:lnTo>
                  <a:pt x="1523223" y="212490"/>
                </a:lnTo>
                <a:lnTo>
                  <a:pt x="1466313" y="226205"/>
                </a:lnTo>
                <a:lnTo>
                  <a:pt x="1412595" y="245463"/>
                </a:lnTo>
                <a:lnTo>
                  <a:pt x="1362341" y="269011"/>
                </a:lnTo>
                <a:lnTo>
                  <a:pt x="1315822" y="295599"/>
                </a:lnTo>
                <a:lnTo>
                  <a:pt x="1273310" y="323973"/>
                </a:lnTo>
                <a:lnTo>
                  <a:pt x="1235076" y="352883"/>
                </a:lnTo>
                <a:lnTo>
                  <a:pt x="1201391" y="381077"/>
                </a:lnTo>
                <a:lnTo>
                  <a:pt x="1172527" y="407303"/>
                </a:lnTo>
                <a:lnTo>
                  <a:pt x="1130347" y="448844"/>
                </a:lnTo>
                <a:lnTo>
                  <a:pt x="1079249" y="504576"/>
                </a:lnTo>
                <a:lnTo>
                  <a:pt x="1035151" y="559814"/>
                </a:lnTo>
                <a:lnTo>
                  <a:pt x="997356" y="613691"/>
                </a:lnTo>
                <a:lnTo>
                  <a:pt x="965168" y="665341"/>
                </a:lnTo>
                <a:lnTo>
                  <a:pt x="937888" y="713896"/>
                </a:lnTo>
                <a:lnTo>
                  <a:pt x="914820" y="758489"/>
                </a:lnTo>
                <a:lnTo>
                  <a:pt x="878531" y="832322"/>
                </a:lnTo>
                <a:lnTo>
                  <a:pt x="863916" y="859828"/>
                </a:lnTo>
                <a:lnTo>
                  <a:pt x="850724" y="879903"/>
                </a:lnTo>
                <a:lnTo>
                  <a:pt x="838259" y="891682"/>
                </a:lnTo>
                <a:lnTo>
                  <a:pt x="825823" y="894297"/>
                </a:lnTo>
                <a:lnTo>
                  <a:pt x="814835" y="886332"/>
                </a:lnTo>
                <a:lnTo>
                  <a:pt x="809278" y="868029"/>
                </a:lnTo>
                <a:lnTo>
                  <a:pt x="807415" y="840135"/>
                </a:lnTo>
                <a:lnTo>
                  <a:pt x="807813" y="758576"/>
                </a:lnTo>
                <a:lnTo>
                  <a:pt x="806596" y="706409"/>
                </a:lnTo>
                <a:lnTo>
                  <a:pt x="802119" y="647652"/>
                </a:lnTo>
                <a:lnTo>
                  <a:pt x="792641" y="583052"/>
                </a:lnTo>
                <a:lnTo>
                  <a:pt x="776424" y="513360"/>
                </a:lnTo>
                <a:lnTo>
                  <a:pt x="751731" y="439326"/>
                </a:lnTo>
                <a:lnTo>
                  <a:pt x="731841" y="388841"/>
                </a:lnTo>
                <a:lnTo>
                  <a:pt x="698193" y="316069"/>
                </a:lnTo>
                <a:lnTo>
                  <a:pt x="675402" y="274740"/>
                </a:lnTo>
                <a:lnTo>
                  <a:pt x="648205" y="231934"/>
                </a:lnTo>
                <a:lnTo>
                  <a:pt x="616278" y="189019"/>
                </a:lnTo>
                <a:lnTo>
                  <a:pt x="579300" y="147360"/>
                </a:lnTo>
                <a:lnTo>
                  <a:pt x="536947" y="108321"/>
                </a:lnTo>
                <a:lnTo>
                  <a:pt x="488899" y="73269"/>
                </a:lnTo>
                <a:lnTo>
                  <a:pt x="434831" y="43568"/>
                </a:lnTo>
                <a:lnTo>
                  <a:pt x="374423" y="20585"/>
                </a:lnTo>
                <a:lnTo>
                  <a:pt x="317214" y="7207"/>
                </a:lnTo>
                <a:lnTo>
                  <a:pt x="259529" y="642"/>
                </a:lnTo>
                <a:lnTo>
                  <a:pt x="202038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741749" y="0"/>
            <a:ext cx="4362450" cy="10282555"/>
            <a:chOff x="15741749" y="0"/>
            <a:chExt cx="4362450" cy="10282555"/>
          </a:xfrm>
        </p:grpSpPr>
        <p:sp>
          <p:nvSpPr>
            <p:cNvPr id="4" name="object 4"/>
            <p:cNvSpPr/>
            <p:nvPr/>
          </p:nvSpPr>
          <p:spPr>
            <a:xfrm>
              <a:off x="15769961" y="0"/>
              <a:ext cx="4334510" cy="3319145"/>
            </a:xfrm>
            <a:custGeom>
              <a:avLst/>
              <a:gdLst/>
              <a:ahLst/>
              <a:cxnLst/>
              <a:rect l="l" t="t" r="r" b="b"/>
              <a:pathLst>
                <a:path w="4334509" h="3319145">
                  <a:moveTo>
                    <a:pt x="4334138" y="2477820"/>
                  </a:moveTo>
                  <a:lnTo>
                    <a:pt x="3464339" y="2477820"/>
                  </a:lnTo>
                  <a:lnTo>
                    <a:pt x="3475978" y="2484798"/>
                  </a:lnTo>
                  <a:lnTo>
                    <a:pt x="3483109" y="2502548"/>
                  </a:lnTo>
                  <a:lnTo>
                    <a:pt x="3487397" y="2530174"/>
                  </a:lnTo>
                  <a:lnTo>
                    <a:pt x="3490508" y="2566777"/>
                  </a:lnTo>
                  <a:lnTo>
                    <a:pt x="3494110" y="2611458"/>
                  </a:lnTo>
                  <a:lnTo>
                    <a:pt x="3499869" y="2663319"/>
                  </a:lnTo>
                  <a:lnTo>
                    <a:pt x="3509450" y="2721463"/>
                  </a:lnTo>
                  <a:lnTo>
                    <a:pt x="3524522" y="2784990"/>
                  </a:lnTo>
                  <a:lnTo>
                    <a:pt x="3546750" y="2853003"/>
                  </a:lnTo>
                  <a:lnTo>
                    <a:pt x="3577801" y="2924603"/>
                  </a:lnTo>
                  <a:lnTo>
                    <a:pt x="3602014" y="2973162"/>
                  </a:lnTo>
                  <a:lnTo>
                    <a:pt x="3641878" y="3042725"/>
                  </a:lnTo>
                  <a:lnTo>
                    <a:pt x="3668184" y="3081912"/>
                  </a:lnTo>
                  <a:lnTo>
                    <a:pt x="3699009" y="3122184"/>
                  </a:lnTo>
                  <a:lnTo>
                    <a:pt x="3734556" y="3162154"/>
                  </a:lnTo>
                  <a:lnTo>
                    <a:pt x="3775025" y="3200434"/>
                  </a:lnTo>
                  <a:lnTo>
                    <a:pt x="3820620" y="3235634"/>
                  </a:lnTo>
                  <a:lnTo>
                    <a:pt x="3871542" y="3266366"/>
                  </a:lnTo>
                  <a:lnTo>
                    <a:pt x="3927993" y="3291242"/>
                  </a:lnTo>
                  <a:lnTo>
                    <a:pt x="3990176" y="3308874"/>
                  </a:lnTo>
                  <a:lnTo>
                    <a:pt x="4048334" y="3317214"/>
                  </a:lnTo>
                  <a:lnTo>
                    <a:pt x="4106371" y="3318725"/>
                  </a:lnTo>
                  <a:lnTo>
                    <a:pt x="4163701" y="3314354"/>
                  </a:lnTo>
                  <a:lnTo>
                    <a:pt x="4219735" y="3305045"/>
                  </a:lnTo>
                  <a:lnTo>
                    <a:pt x="4273885" y="3291745"/>
                  </a:lnTo>
                  <a:lnTo>
                    <a:pt x="4325562" y="3275399"/>
                  </a:lnTo>
                  <a:lnTo>
                    <a:pt x="4334138" y="3272145"/>
                  </a:lnTo>
                  <a:lnTo>
                    <a:pt x="4334138" y="2477820"/>
                  </a:lnTo>
                  <a:close/>
                </a:path>
                <a:path w="4334509" h="3319145">
                  <a:moveTo>
                    <a:pt x="4334138" y="2367680"/>
                  </a:moveTo>
                  <a:lnTo>
                    <a:pt x="1646797" y="2367680"/>
                  </a:lnTo>
                  <a:lnTo>
                    <a:pt x="1698669" y="2367891"/>
                  </a:lnTo>
                  <a:lnTo>
                    <a:pt x="1749772" y="2369141"/>
                  </a:lnTo>
                  <a:lnTo>
                    <a:pt x="1749633" y="2369141"/>
                  </a:lnTo>
                  <a:lnTo>
                    <a:pt x="1799011" y="2371782"/>
                  </a:lnTo>
                  <a:lnTo>
                    <a:pt x="1846826" y="2376202"/>
                  </a:lnTo>
                  <a:lnTo>
                    <a:pt x="1892635" y="2382766"/>
                  </a:lnTo>
                  <a:lnTo>
                    <a:pt x="1936110" y="2391845"/>
                  </a:lnTo>
                  <a:lnTo>
                    <a:pt x="1976924" y="2403809"/>
                  </a:lnTo>
                  <a:lnTo>
                    <a:pt x="2014750" y="2419028"/>
                  </a:lnTo>
                  <a:lnTo>
                    <a:pt x="2049261" y="2437874"/>
                  </a:lnTo>
                  <a:lnTo>
                    <a:pt x="2080143" y="2464313"/>
                  </a:lnTo>
                  <a:lnTo>
                    <a:pt x="2105723" y="2499539"/>
                  </a:lnTo>
                  <a:lnTo>
                    <a:pt x="2126796" y="2541756"/>
                  </a:lnTo>
                  <a:lnTo>
                    <a:pt x="2144155" y="2589172"/>
                  </a:lnTo>
                  <a:lnTo>
                    <a:pt x="2158596" y="2639992"/>
                  </a:lnTo>
                  <a:lnTo>
                    <a:pt x="2170910" y="2692423"/>
                  </a:lnTo>
                  <a:lnTo>
                    <a:pt x="2181894" y="2744670"/>
                  </a:lnTo>
                  <a:lnTo>
                    <a:pt x="2192340" y="2794940"/>
                  </a:lnTo>
                  <a:lnTo>
                    <a:pt x="2203042" y="2841439"/>
                  </a:lnTo>
                  <a:lnTo>
                    <a:pt x="2214795" y="2882374"/>
                  </a:lnTo>
                  <a:lnTo>
                    <a:pt x="2231743" y="2925122"/>
                  </a:lnTo>
                  <a:lnTo>
                    <a:pt x="2253488" y="2966679"/>
                  </a:lnTo>
                  <a:lnTo>
                    <a:pt x="2279674" y="3006657"/>
                  </a:lnTo>
                  <a:lnTo>
                    <a:pt x="2309947" y="3044668"/>
                  </a:lnTo>
                  <a:lnTo>
                    <a:pt x="2343952" y="3080325"/>
                  </a:lnTo>
                  <a:lnTo>
                    <a:pt x="2381332" y="3113238"/>
                  </a:lnTo>
                  <a:lnTo>
                    <a:pt x="2421733" y="3143021"/>
                  </a:lnTo>
                  <a:lnTo>
                    <a:pt x="2464800" y="3169286"/>
                  </a:lnTo>
                  <a:lnTo>
                    <a:pt x="2510177" y="3191643"/>
                  </a:lnTo>
                  <a:lnTo>
                    <a:pt x="2557509" y="3209706"/>
                  </a:lnTo>
                  <a:lnTo>
                    <a:pt x="2606440" y="3223086"/>
                  </a:lnTo>
                  <a:lnTo>
                    <a:pt x="2656616" y="3231396"/>
                  </a:lnTo>
                  <a:lnTo>
                    <a:pt x="2707681" y="3234248"/>
                  </a:lnTo>
                  <a:lnTo>
                    <a:pt x="2770023" y="3229924"/>
                  </a:lnTo>
                  <a:lnTo>
                    <a:pt x="2829023" y="3217816"/>
                  </a:lnTo>
                  <a:lnTo>
                    <a:pt x="2884522" y="3199194"/>
                  </a:lnTo>
                  <a:lnTo>
                    <a:pt x="2936356" y="3175329"/>
                  </a:lnTo>
                  <a:lnTo>
                    <a:pt x="2984366" y="3147491"/>
                  </a:lnTo>
                  <a:lnTo>
                    <a:pt x="3028390" y="3116951"/>
                  </a:lnTo>
                  <a:lnTo>
                    <a:pt x="3068267" y="3084981"/>
                  </a:lnTo>
                  <a:lnTo>
                    <a:pt x="3103835" y="3052849"/>
                  </a:lnTo>
                  <a:lnTo>
                    <a:pt x="3134934" y="3021828"/>
                  </a:lnTo>
                  <a:lnTo>
                    <a:pt x="3161402" y="2993187"/>
                  </a:lnTo>
                  <a:lnTo>
                    <a:pt x="3199802" y="2948131"/>
                  </a:lnTo>
                  <a:lnTo>
                    <a:pt x="3245848" y="2888157"/>
                  </a:lnTo>
                  <a:lnTo>
                    <a:pt x="3284964" y="2829285"/>
                  </a:lnTo>
                  <a:lnTo>
                    <a:pt x="3317919" y="2772318"/>
                  </a:lnTo>
                  <a:lnTo>
                    <a:pt x="3345484" y="2718060"/>
                  </a:lnTo>
                  <a:lnTo>
                    <a:pt x="3368428" y="2667312"/>
                  </a:lnTo>
                  <a:lnTo>
                    <a:pt x="3387522" y="2620878"/>
                  </a:lnTo>
                  <a:lnTo>
                    <a:pt x="3417237" y="2544162"/>
                  </a:lnTo>
                  <a:lnTo>
                    <a:pt x="3429398" y="2515486"/>
                  </a:lnTo>
                  <a:lnTo>
                    <a:pt x="3440789" y="2494335"/>
                  </a:lnTo>
                  <a:lnTo>
                    <a:pt x="3452179" y="2481512"/>
                  </a:lnTo>
                  <a:lnTo>
                    <a:pt x="3464339" y="2477820"/>
                  </a:lnTo>
                  <a:lnTo>
                    <a:pt x="4334138" y="2477820"/>
                  </a:lnTo>
                  <a:lnTo>
                    <a:pt x="4334138" y="2367680"/>
                  </a:lnTo>
                  <a:close/>
                </a:path>
                <a:path w="4334509" h="3319145">
                  <a:moveTo>
                    <a:pt x="4334138" y="0"/>
                  </a:moveTo>
                  <a:lnTo>
                    <a:pt x="0" y="0"/>
                  </a:lnTo>
                  <a:lnTo>
                    <a:pt x="7857" y="36188"/>
                  </a:lnTo>
                  <a:lnTo>
                    <a:pt x="20913" y="74718"/>
                  </a:lnTo>
                  <a:lnTo>
                    <a:pt x="40814" y="113712"/>
                  </a:lnTo>
                  <a:lnTo>
                    <a:pt x="66652" y="152649"/>
                  </a:lnTo>
                  <a:lnTo>
                    <a:pt x="97518" y="191006"/>
                  </a:lnTo>
                  <a:lnTo>
                    <a:pt x="132502" y="228262"/>
                  </a:lnTo>
                  <a:lnTo>
                    <a:pt x="170695" y="263894"/>
                  </a:lnTo>
                  <a:lnTo>
                    <a:pt x="211189" y="297383"/>
                  </a:lnTo>
                  <a:lnTo>
                    <a:pt x="253073" y="328205"/>
                  </a:lnTo>
                  <a:lnTo>
                    <a:pt x="295439" y="355839"/>
                  </a:lnTo>
                  <a:lnTo>
                    <a:pt x="337378" y="379763"/>
                  </a:lnTo>
                  <a:lnTo>
                    <a:pt x="377980" y="399456"/>
                  </a:lnTo>
                  <a:lnTo>
                    <a:pt x="416337" y="414396"/>
                  </a:lnTo>
                  <a:lnTo>
                    <a:pt x="459679" y="427116"/>
                  </a:lnTo>
                  <a:lnTo>
                    <a:pt x="506281" y="437680"/>
                  </a:lnTo>
                  <a:lnTo>
                    <a:pt x="555520" y="446465"/>
                  </a:lnTo>
                  <a:lnTo>
                    <a:pt x="606770" y="453850"/>
                  </a:lnTo>
                  <a:lnTo>
                    <a:pt x="659408" y="460215"/>
                  </a:lnTo>
                  <a:lnTo>
                    <a:pt x="819404" y="476969"/>
                  </a:lnTo>
                  <a:lnTo>
                    <a:pt x="871348" y="483036"/>
                  </a:lnTo>
                  <a:lnTo>
                    <a:pt x="921558" y="489974"/>
                  </a:lnTo>
                  <a:lnTo>
                    <a:pt x="969409" y="498164"/>
                  </a:lnTo>
                  <a:lnTo>
                    <a:pt x="1014277" y="507982"/>
                  </a:lnTo>
                  <a:lnTo>
                    <a:pt x="1055538" y="519808"/>
                  </a:lnTo>
                  <a:lnTo>
                    <a:pt x="1092567" y="534021"/>
                  </a:lnTo>
                  <a:lnTo>
                    <a:pt x="1151430" y="571119"/>
                  </a:lnTo>
                  <a:lnTo>
                    <a:pt x="1185874" y="622306"/>
                  </a:lnTo>
                  <a:lnTo>
                    <a:pt x="1191515" y="653986"/>
                  </a:lnTo>
                  <a:lnTo>
                    <a:pt x="1187464" y="686500"/>
                  </a:lnTo>
                  <a:lnTo>
                    <a:pt x="1154708" y="753998"/>
                  </a:lnTo>
                  <a:lnTo>
                    <a:pt x="1128212" y="788968"/>
                  </a:lnTo>
                  <a:lnTo>
                    <a:pt x="1096445" y="824742"/>
                  </a:lnTo>
                  <a:lnTo>
                    <a:pt x="1060512" y="861314"/>
                  </a:lnTo>
                  <a:lnTo>
                    <a:pt x="1021517" y="898676"/>
                  </a:lnTo>
                  <a:lnTo>
                    <a:pt x="938767" y="975739"/>
                  </a:lnTo>
                  <a:lnTo>
                    <a:pt x="897222" y="1015426"/>
                  </a:lnTo>
                  <a:lnTo>
                    <a:pt x="857036" y="1055874"/>
                  </a:lnTo>
                  <a:lnTo>
                    <a:pt x="826957" y="1088242"/>
                  </a:lnTo>
                  <a:lnTo>
                    <a:pt x="797472" y="1122064"/>
                  </a:lnTo>
                  <a:lnTo>
                    <a:pt x="768771" y="1157272"/>
                  </a:lnTo>
                  <a:lnTo>
                    <a:pt x="741041" y="1193802"/>
                  </a:lnTo>
                  <a:lnTo>
                    <a:pt x="714472" y="1231586"/>
                  </a:lnTo>
                  <a:lnTo>
                    <a:pt x="689252" y="1270558"/>
                  </a:lnTo>
                  <a:lnTo>
                    <a:pt x="665571" y="1310652"/>
                  </a:lnTo>
                  <a:lnTo>
                    <a:pt x="643616" y="1351801"/>
                  </a:lnTo>
                  <a:lnTo>
                    <a:pt x="623577" y="1393940"/>
                  </a:lnTo>
                  <a:lnTo>
                    <a:pt x="605642" y="1437001"/>
                  </a:lnTo>
                  <a:lnTo>
                    <a:pt x="590000" y="1480918"/>
                  </a:lnTo>
                  <a:lnTo>
                    <a:pt x="576841" y="1525626"/>
                  </a:lnTo>
                  <a:lnTo>
                    <a:pt x="566352" y="1571056"/>
                  </a:lnTo>
                  <a:lnTo>
                    <a:pt x="558722" y="1617145"/>
                  </a:lnTo>
                  <a:lnTo>
                    <a:pt x="554140" y="1663824"/>
                  </a:lnTo>
                  <a:lnTo>
                    <a:pt x="552796" y="1711027"/>
                  </a:lnTo>
                  <a:lnTo>
                    <a:pt x="554877" y="1758689"/>
                  </a:lnTo>
                  <a:lnTo>
                    <a:pt x="560572" y="1806743"/>
                  </a:lnTo>
                  <a:lnTo>
                    <a:pt x="570070" y="1855121"/>
                  </a:lnTo>
                  <a:lnTo>
                    <a:pt x="583561" y="1903760"/>
                  </a:lnTo>
                  <a:lnTo>
                    <a:pt x="601232" y="1952590"/>
                  </a:lnTo>
                  <a:lnTo>
                    <a:pt x="626953" y="2005571"/>
                  </a:lnTo>
                  <a:lnTo>
                    <a:pt x="658667" y="2054019"/>
                  </a:lnTo>
                  <a:lnTo>
                    <a:pt x="695463" y="2098115"/>
                  </a:lnTo>
                  <a:lnTo>
                    <a:pt x="736430" y="2138036"/>
                  </a:lnTo>
                  <a:lnTo>
                    <a:pt x="780658" y="2173962"/>
                  </a:lnTo>
                  <a:lnTo>
                    <a:pt x="827235" y="2206073"/>
                  </a:lnTo>
                  <a:lnTo>
                    <a:pt x="875250" y="2234547"/>
                  </a:lnTo>
                  <a:lnTo>
                    <a:pt x="923793" y="2259564"/>
                  </a:lnTo>
                  <a:lnTo>
                    <a:pt x="971953" y="2281303"/>
                  </a:lnTo>
                  <a:lnTo>
                    <a:pt x="1018820" y="2299942"/>
                  </a:lnTo>
                  <a:lnTo>
                    <a:pt x="1063481" y="2315662"/>
                  </a:lnTo>
                  <a:lnTo>
                    <a:pt x="1105027" y="2328640"/>
                  </a:lnTo>
                  <a:lnTo>
                    <a:pt x="1142547" y="2339058"/>
                  </a:lnTo>
                  <a:lnTo>
                    <a:pt x="1201863" y="2352924"/>
                  </a:lnTo>
                  <a:lnTo>
                    <a:pt x="1282447" y="2363984"/>
                  </a:lnTo>
                  <a:lnTo>
                    <a:pt x="1332341" y="2367343"/>
                  </a:lnTo>
                  <a:lnTo>
                    <a:pt x="1383498" y="2369141"/>
                  </a:lnTo>
                  <a:lnTo>
                    <a:pt x="1435592" y="2369748"/>
                  </a:lnTo>
                  <a:lnTo>
                    <a:pt x="4334138" y="2367680"/>
                  </a:lnTo>
                  <a:lnTo>
                    <a:pt x="4334138" y="0"/>
                  </a:lnTo>
                  <a:close/>
                </a:path>
              </a:pathLst>
            </a:custGeom>
            <a:solidFill>
              <a:srgbClr val="FFC5A4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741749" y="1434515"/>
              <a:ext cx="3900804" cy="420370"/>
            </a:xfrm>
            <a:custGeom>
              <a:avLst/>
              <a:gdLst/>
              <a:ahLst/>
              <a:cxnLst/>
              <a:rect l="l" t="t" r="r" b="b"/>
              <a:pathLst>
                <a:path w="3900805" h="420369">
                  <a:moveTo>
                    <a:pt x="3837621" y="0"/>
                  </a:moveTo>
                  <a:lnTo>
                    <a:pt x="62825" y="0"/>
                  </a:lnTo>
                  <a:lnTo>
                    <a:pt x="38360" y="4936"/>
                  </a:lnTo>
                  <a:lnTo>
                    <a:pt x="18392" y="18399"/>
                  </a:lnTo>
                  <a:lnTo>
                    <a:pt x="4933" y="38369"/>
                  </a:lnTo>
                  <a:lnTo>
                    <a:pt x="0" y="62825"/>
                  </a:lnTo>
                  <a:lnTo>
                    <a:pt x="0" y="357161"/>
                  </a:lnTo>
                  <a:lnTo>
                    <a:pt x="4933" y="381617"/>
                  </a:lnTo>
                  <a:lnTo>
                    <a:pt x="18392" y="401587"/>
                  </a:lnTo>
                  <a:lnTo>
                    <a:pt x="38360" y="415050"/>
                  </a:lnTo>
                  <a:lnTo>
                    <a:pt x="62825" y="419987"/>
                  </a:lnTo>
                  <a:lnTo>
                    <a:pt x="3837621" y="419987"/>
                  </a:lnTo>
                  <a:lnTo>
                    <a:pt x="3862085" y="415050"/>
                  </a:lnTo>
                  <a:lnTo>
                    <a:pt x="3882054" y="401587"/>
                  </a:lnTo>
                  <a:lnTo>
                    <a:pt x="3895512" y="381617"/>
                  </a:lnTo>
                  <a:lnTo>
                    <a:pt x="3900446" y="357161"/>
                  </a:lnTo>
                  <a:lnTo>
                    <a:pt x="3900446" y="62825"/>
                  </a:lnTo>
                  <a:lnTo>
                    <a:pt x="3895512" y="38369"/>
                  </a:lnTo>
                  <a:lnTo>
                    <a:pt x="3882054" y="18399"/>
                  </a:lnTo>
                  <a:lnTo>
                    <a:pt x="3862085" y="4936"/>
                  </a:lnTo>
                  <a:lnTo>
                    <a:pt x="3837621" y="0"/>
                  </a:lnTo>
                  <a:close/>
                </a:path>
              </a:pathLst>
            </a:custGeom>
            <a:solidFill>
              <a:srgbClr val="FFC5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741790" y="1954967"/>
              <a:ext cx="3900804" cy="8328025"/>
            </a:xfrm>
            <a:custGeom>
              <a:avLst/>
              <a:gdLst/>
              <a:ahLst/>
              <a:cxnLst/>
              <a:rect l="l" t="t" r="r" b="b"/>
              <a:pathLst>
                <a:path w="3900805" h="8328025">
                  <a:moveTo>
                    <a:pt x="3837621" y="0"/>
                  </a:moveTo>
                  <a:lnTo>
                    <a:pt x="62825" y="0"/>
                  </a:lnTo>
                  <a:lnTo>
                    <a:pt x="38360" y="4936"/>
                  </a:lnTo>
                  <a:lnTo>
                    <a:pt x="18392" y="18399"/>
                  </a:lnTo>
                  <a:lnTo>
                    <a:pt x="4933" y="38369"/>
                  </a:lnTo>
                  <a:lnTo>
                    <a:pt x="0" y="62825"/>
                  </a:lnTo>
                  <a:lnTo>
                    <a:pt x="0" y="8264617"/>
                  </a:lnTo>
                  <a:lnTo>
                    <a:pt x="4933" y="8289073"/>
                  </a:lnTo>
                  <a:lnTo>
                    <a:pt x="18392" y="8309042"/>
                  </a:lnTo>
                  <a:lnTo>
                    <a:pt x="38360" y="8322506"/>
                  </a:lnTo>
                  <a:lnTo>
                    <a:pt x="62825" y="8327442"/>
                  </a:lnTo>
                  <a:lnTo>
                    <a:pt x="3837621" y="8327442"/>
                  </a:lnTo>
                  <a:lnTo>
                    <a:pt x="3862068" y="8322506"/>
                  </a:lnTo>
                  <a:lnTo>
                    <a:pt x="3882038" y="8309042"/>
                  </a:lnTo>
                  <a:lnTo>
                    <a:pt x="3895507" y="8289073"/>
                  </a:lnTo>
                  <a:lnTo>
                    <a:pt x="3900446" y="8264617"/>
                  </a:lnTo>
                  <a:lnTo>
                    <a:pt x="3900446" y="62825"/>
                  </a:lnTo>
                  <a:lnTo>
                    <a:pt x="3895507" y="38369"/>
                  </a:lnTo>
                  <a:lnTo>
                    <a:pt x="3882038" y="18399"/>
                  </a:lnTo>
                  <a:lnTo>
                    <a:pt x="3862068" y="4936"/>
                  </a:lnTo>
                  <a:lnTo>
                    <a:pt x="3837621" y="0"/>
                  </a:lnTo>
                  <a:close/>
                </a:path>
              </a:pathLst>
            </a:custGeom>
            <a:solidFill>
              <a:srgbClr val="FDF5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48017" y="457432"/>
            <a:ext cx="1356550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b="0" dirty="0"/>
              <a:t>Protecting</a:t>
            </a:r>
            <a:r>
              <a:rPr b="0" spc="-55" dirty="0"/>
              <a:t> </a:t>
            </a:r>
            <a:r>
              <a:rPr b="0" dirty="0"/>
              <a:t>Mothers</a:t>
            </a:r>
            <a:r>
              <a:rPr b="0" spc="-50" dirty="0"/>
              <a:t> </a:t>
            </a:r>
            <a:r>
              <a:rPr b="0" dirty="0"/>
              <a:t>and</a:t>
            </a:r>
            <a:r>
              <a:rPr b="0" spc="-50" dirty="0"/>
              <a:t> </a:t>
            </a:r>
            <a:r>
              <a:rPr b="0" dirty="0"/>
              <a:t>Babies</a:t>
            </a:r>
            <a:r>
              <a:rPr b="0" spc="-50" dirty="0"/>
              <a:t> </a:t>
            </a:r>
            <a:r>
              <a:rPr b="0" dirty="0"/>
              <a:t>From</a:t>
            </a:r>
            <a:r>
              <a:rPr b="0" spc="-55" dirty="0"/>
              <a:t> </a:t>
            </a:r>
            <a:r>
              <a:rPr b="0" dirty="0"/>
              <a:t>Extreme</a:t>
            </a:r>
            <a:r>
              <a:rPr b="0" spc="-50" dirty="0"/>
              <a:t> </a:t>
            </a:r>
            <a:r>
              <a:rPr b="0" spc="-20" dirty="0"/>
              <a:t>Heat</a:t>
            </a:r>
          </a:p>
        </p:txBody>
      </p:sp>
      <p:sp>
        <p:nvSpPr>
          <p:cNvPr id="8" name="object 8"/>
          <p:cNvSpPr/>
          <p:nvPr/>
        </p:nvSpPr>
        <p:spPr>
          <a:xfrm>
            <a:off x="1358907" y="1434515"/>
            <a:ext cx="4462925" cy="420370"/>
          </a:xfrm>
          <a:custGeom>
            <a:avLst/>
            <a:gdLst/>
            <a:ahLst/>
            <a:cxnLst/>
            <a:rect l="l" t="t" r="r" b="b"/>
            <a:pathLst>
              <a:path w="4554855" h="420369">
                <a:moveTo>
                  <a:pt x="4492009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357161"/>
                </a:lnTo>
                <a:lnTo>
                  <a:pt x="4933" y="381617"/>
                </a:lnTo>
                <a:lnTo>
                  <a:pt x="18392" y="401587"/>
                </a:lnTo>
                <a:lnTo>
                  <a:pt x="38360" y="415050"/>
                </a:lnTo>
                <a:lnTo>
                  <a:pt x="62825" y="419987"/>
                </a:lnTo>
                <a:lnTo>
                  <a:pt x="4492009" y="419987"/>
                </a:lnTo>
                <a:lnTo>
                  <a:pt x="4516456" y="415050"/>
                </a:lnTo>
                <a:lnTo>
                  <a:pt x="4536427" y="401587"/>
                </a:lnTo>
                <a:lnTo>
                  <a:pt x="4549895" y="381617"/>
                </a:lnTo>
                <a:lnTo>
                  <a:pt x="4554835" y="357161"/>
                </a:lnTo>
                <a:lnTo>
                  <a:pt x="4554835" y="62825"/>
                </a:lnTo>
                <a:lnTo>
                  <a:pt x="4549895" y="38369"/>
                </a:lnTo>
                <a:lnTo>
                  <a:pt x="4536427" y="18399"/>
                </a:lnTo>
                <a:lnTo>
                  <a:pt x="4516456" y="4936"/>
                </a:lnTo>
                <a:lnTo>
                  <a:pt x="4492009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82883" y="1434515"/>
            <a:ext cx="2959735" cy="420370"/>
          </a:xfrm>
          <a:custGeom>
            <a:avLst/>
            <a:gdLst/>
            <a:ahLst/>
            <a:cxnLst/>
            <a:rect l="l" t="t" r="r" b="b"/>
            <a:pathLst>
              <a:path w="2959734" h="420369">
                <a:moveTo>
                  <a:pt x="2896424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357161"/>
                </a:lnTo>
                <a:lnTo>
                  <a:pt x="4933" y="381617"/>
                </a:lnTo>
                <a:lnTo>
                  <a:pt x="18392" y="401587"/>
                </a:lnTo>
                <a:lnTo>
                  <a:pt x="38360" y="415050"/>
                </a:lnTo>
                <a:lnTo>
                  <a:pt x="62825" y="419987"/>
                </a:lnTo>
                <a:lnTo>
                  <a:pt x="2896424" y="419987"/>
                </a:lnTo>
                <a:lnTo>
                  <a:pt x="2920876" y="415050"/>
                </a:lnTo>
                <a:lnTo>
                  <a:pt x="2940846" y="401587"/>
                </a:lnTo>
                <a:lnTo>
                  <a:pt x="2954312" y="381617"/>
                </a:lnTo>
                <a:lnTo>
                  <a:pt x="2959250" y="357161"/>
                </a:lnTo>
                <a:lnTo>
                  <a:pt x="2959250" y="62825"/>
                </a:lnTo>
                <a:lnTo>
                  <a:pt x="2954312" y="38369"/>
                </a:lnTo>
                <a:lnTo>
                  <a:pt x="2940846" y="18399"/>
                </a:lnTo>
                <a:lnTo>
                  <a:pt x="2920876" y="4936"/>
                </a:lnTo>
                <a:lnTo>
                  <a:pt x="2896424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292819" y="1434514"/>
            <a:ext cx="3288029" cy="420370"/>
          </a:xfrm>
          <a:custGeom>
            <a:avLst/>
            <a:gdLst/>
            <a:ahLst/>
            <a:cxnLst/>
            <a:rect l="l" t="t" r="r" b="b"/>
            <a:pathLst>
              <a:path w="3288030" h="420369">
                <a:moveTo>
                  <a:pt x="3225032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357161"/>
                </a:lnTo>
                <a:lnTo>
                  <a:pt x="4933" y="381617"/>
                </a:lnTo>
                <a:lnTo>
                  <a:pt x="18392" y="401587"/>
                </a:lnTo>
                <a:lnTo>
                  <a:pt x="38360" y="415050"/>
                </a:lnTo>
                <a:lnTo>
                  <a:pt x="62825" y="419987"/>
                </a:lnTo>
                <a:lnTo>
                  <a:pt x="3225032" y="419987"/>
                </a:lnTo>
                <a:lnTo>
                  <a:pt x="3249479" y="415050"/>
                </a:lnTo>
                <a:lnTo>
                  <a:pt x="3269450" y="401587"/>
                </a:lnTo>
                <a:lnTo>
                  <a:pt x="3282918" y="381617"/>
                </a:lnTo>
                <a:lnTo>
                  <a:pt x="3287858" y="357161"/>
                </a:lnTo>
                <a:lnTo>
                  <a:pt x="3287858" y="62825"/>
                </a:lnTo>
                <a:lnTo>
                  <a:pt x="3282918" y="38369"/>
                </a:lnTo>
                <a:lnTo>
                  <a:pt x="3269450" y="18399"/>
                </a:lnTo>
                <a:lnTo>
                  <a:pt x="3249479" y="4936"/>
                </a:lnTo>
                <a:lnTo>
                  <a:pt x="3225032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03207" y="1434514"/>
            <a:ext cx="3043555" cy="420370"/>
          </a:xfrm>
          <a:custGeom>
            <a:avLst/>
            <a:gdLst/>
            <a:ahLst/>
            <a:cxnLst/>
            <a:rect l="l" t="t" r="r" b="b"/>
            <a:pathLst>
              <a:path w="3043554" h="420369">
                <a:moveTo>
                  <a:pt x="2980191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357161"/>
                </a:lnTo>
                <a:lnTo>
                  <a:pt x="4933" y="381617"/>
                </a:lnTo>
                <a:lnTo>
                  <a:pt x="18392" y="401587"/>
                </a:lnTo>
                <a:lnTo>
                  <a:pt x="38360" y="415050"/>
                </a:lnTo>
                <a:lnTo>
                  <a:pt x="62825" y="419987"/>
                </a:lnTo>
                <a:lnTo>
                  <a:pt x="2980191" y="419987"/>
                </a:lnTo>
                <a:lnTo>
                  <a:pt x="3004643" y="415050"/>
                </a:lnTo>
                <a:lnTo>
                  <a:pt x="3024613" y="401587"/>
                </a:lnTo>
                <a:lnTo>
                  <a:pt x="3038079" y="381617"/>
                </a:lnTo>
                <a:lnTo>
                  <a:pt x="3043017" y="357161"/>
                </a:lnTo>
                <a:lnTo>
                  <a:pt x="3043017" y="62825"/>
                </a:lnTo>
                <a:lnTo>
                  <a:pt x="3038079" y="38369"/>
                </a:lnTo>
                <a:lnTo>
                  <a:pt x="3024613" y="18399"/>
                </a:lnTo>
                <a:lnTo>
                  <a:pt x="3004643" y="4936"/>
                </a:lnTo>
                <a:lnTo>
                  <a:pt x="2980191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82523" y="1954966"/>
            <a:ext cx="4439309" cy="8328025"/>
          </a:xfrm>
          <a:custGeom>
            <a:avLst/>
            <a:gdLst/>
            <a:ahLst/>
            <a:cxnLst/>
            <a:rect l="l" t="t" r="r" b="b"/>
            <a:pathLst>
              <a:path w="4554855" h="8328025">
                <a:moveTo>
                  <a:pt x="4492009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3" y="8289073"/>
                </a:lnTo>
                <a:lnTo>
                  <a:pt x="18392" y="8309042"/>
                </a:lnTo>
                <a:lnTo>
                  <a:pt x="38360" y="8322506"/>
                </a:lnTo>
                <a:lnTo>
                  <a:pt x="62825" y="8327442"/>
                </a:lnTo>
                <a:lnTo>
                  <a:pt x="4492009" y="8327442"/>
                </a:lnTo>
                <a:lnTo>
                  <a:pt x="4516456" y="8322506"/>
                </a:lnTo>
                <a:lnTo>
                  <a:pt x="4536427" y="8309042"/>
                </a:lnTo>
                <a:lnTo>
                  <a:pt x="4549895" y="8289073"/>
                </a:lnTo>
                <a:lnTo>
                  <a:pt x="4554835" y="8264617"/>
                </a:lnTo>
                <a:lnTo>
                  <a:pt x="4554835" y="62825"/>
                </a:lnTo>
                <a:lnTo>
                  <a:pt x="4549895" y="38369"/>
                </a:lnTo>
                <a:lnTo>
                  <a:pt x="4536427" y="18399"/>
                </a:lnTo>
                <a:lnTo>
                  <a:pt x="4516456" y="4936"/>
                </a:lnTo>
                <a:lnTo>
                  <a:pt x="4492009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82924" y="1954967"/>
            <a:ext cx="2959735" cy="8328025"/>
          </a:xfrm>
          <a:custGeom>
            <a:avLst/>
            <a:gdLst/>
            <a:ahLst/>
            <a:cxnLst/>
            <a:rect l="l" t="t" r="r" b="b"/>
            <a:pathLst>
              <a:path w="2959734" h="8328025">
                <a:moveTo>
                  <a:pt x="2896383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3" y="8289073"/>
                </a:lnTo>
                <a:lnTo>
                  <a:pt x="18392" y="8309042"/>
                </a:lnTo>
                <a:lnTo>
                  <a:pt x="38360" y="8322506"/>
                </a:lnTo>
                <a:lnTo>
                  <a:pt x="62825" y="8327442"/>
                </a:lnTo>
                <a:lnTo>
                  <a:pt x="2896383" y="8327442"/>
                </a:lnTo>
                <a:lnTo>
                  <a:pt x="2920852" y="8322506"/>
                </a:lnTo>
                <a:lnTo>
                  <a:pt x="2940820" y="8309042"/>
                </a:lnTo>
                <a:lnTo>
                  <a:pt x="2954276" y="8289073"/>
                </a:lnTo>
                <a:lnTo>
                  <a:pt x="2959208" y="8264617"/>
                </a:lnTo>
                <a:lnTo>
                  <a:pt x="2959208" y="62825"/>
                </a:lnTo>
                <a:lnTo>
                  <a:pt x="2954276" y="38369"/>
                </a:lnTo>
                <a:lnTo>
                  <a:pt x="2940820" y="18399"/>
                </a:lnTo>
                <a:lnTo>
                  <a:pt x="2920852" y="4936"/>
                </a:lnTo>
                <a:lnTo>
                  <a:pt x="2896383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292819" y="1954966"/>
            <a:ext cx="3288029" cy="8328025"/>
          </a:xfrm>
          <a:custGeom>
            <a:avLst/>
            <a:gdLst/>
            <a:ahLst/>
            <a:cxnLst/>
            <a:rect l="l" t="t" r="r" b="b"/>
            <a:pathLst>
              <a:path w="3288030" h="8328025">
                <a:moveTo>
                  <a:pt x="3225032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9" y="8289073"/>
                </a:lnTo>
                <a:lnTo>
                  <a:pt x="18407" y="8309042"/>
                </a:lnTo>
                <a:lnTo>
                  <a:pt x="38378" y="8322506"/>
                </a:lnTo>
                <a:lnTo>
                  <a:pt x="62825" y="8327442"/>
                </a:lnTo>
                <a:lnTo>
                  <a:pt x="3225032" y="8327442"/>
                </a:lnTo>
                <a:lnTo>
                  <a:pt x="3249497" y="8322506"/>
                </a:lnTo>
                <a:lnTo>
                  <a:pt x="3269465" y="8309042"/>
                </a:lnTo>
                <a:lnTo>
                  <a:pt x="3282924" y="8289073"/>
                </a:lnTo>
                <a:lnTo>
                  <a:pt x="3287858" y="8264617"/>
                </a:lnTo>
                <a:lnTo>
                  <a:pt x="3287858" y="62825"/>
                </a:lnTo>
                <a:lnTo>
                  <a:pt x="3282924" y="38369"/>
                </a:lnTo>
                <a:lnTo>
                  <a:pt x="3269465" y="18399"/>
                </a:lnTo>
                <a:lnTo>
                  <a:pt x="3249497" y="4936"/>
                </a:lnTo>
                <a:lnTo>
                  <a:pt x="3225032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103248" y="1954966"/>
            <a:ext cx="3043555" cy="8328025"/>
          </a:xfrm>
          <a:custGeom>
            <a:avLst/>
            <a:gdLst/>
            <a:ahLst/>
            <a:cxnLst/>
            <a:rect l="l" t="t" r="r" b="b"/>
            <a:pathLst>
              <a:path w="3043554" h="8328025">
                <a:moveTo>
                  <a:pt x="2980150" y="0"/>
                </a:moveTo>
                <a:lnTo>
                  <a:pt x="62825" y="0"/>
                </a:lnTo>
                <a:lnTo>
                  <a:pt x="38360" y="4936"/>
                </a:lnTo>
                <a:lnTo>
                  <a:pt x="18392" y="18399"/>
                </a:lnTo>
                <a:lnTo>
                  <a:pt x="4933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3" y="8289073"/>
                </a:lnTo>
                <a:lnTo>
                  <a:pt x="18392" y="8309042"/>
                </a:lnTo>
                <a:lnTo>
                  <a:pt x="38360" y="8322506"/>
                </a:lnTo>
                <a:lnTo>
                  <a:pt x="62825" y="8327442"/>
                </a:lnTo>
                <a:lnTo>
                  <a:pt x="2980150" y="8327442"/>
                </a:lnTo>
                <a:lnTo>
                  <a:pt x="3004619" y="8322506"/>
                </a:lnTo>
                <a:lnTo>
                  <a:pt x="3024587" y="8309042"/>
                </a:lnTo>
                <a:lnTo>
                  <a:pt x="3038043" y="8289073"/>
                </a:lnTo>
                <a:lnTo>
                  <a:pt x="3042975" y="8264617"/>
                </a:lnTo>
                <a:lnTo>
                  <a:pt x="3042975" y="62825"/>
                </a:lnTo>
                <a:lnTo>
                  <a:pt x="3038043" y="38369"/>
                </a:lnTo>
                <a:lnTo>
                  <a:pt x="3024587" y="18399"/>
                </a:lnTo>
                <a:lnTo>
                  <a:pt x="3004619" y="4936"/>
                </a:lnTo>
                <a:lnTo>
                  <a:pt x="2980150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60717" y="1434511"/>
            <a:ext cx="752133" cy="420370"/>
          </a:xfrm>
          <a:custGeom>
            <a:avLst/>
            <a:gdLst/>
            <a:ahLst/>
            <a:cxnLst/>
            <a:rect l="l" t="t" r="r" b="b"/>
            <a:pathLst>
              <a:path w="670560" h="420369">
                <a:moveTo>
                  <a:pt x="607311" y="0"/>
                </a:moveTo>
                <a:lnTo>
                  <a:pt x="62825" y="0"/>
                </a:lnTo>
                <a:lnTo>
                  <a:pt x="38369" y="4939"/>
                </a:lnTo>
                <a:lnTo>
                  <a:pt x="18399" y="18407"/>
                </a:lnTo>
                <a:lnTo>
                  <a:pt x="4936" y="38378"/>
                </a:lnTo>
                <a:lnTo>
                  <a:pt x="0" y="62825"/>
                </a:lnTo>
                <a:lnTo>
                  <a:pt x="0" y="357193"/>
                </a:lnTo>
                <a:lnTo>
                  <a:pt x="4936" y="381644"/>
                </a:lnTo>
                <a:lnTo>
                  <a:pt x="18399" y="401614"/>
                </a:lnTo>
                <a:lnTo>
                  <a:pt x="38369" y="415080"/>
                </a:lnTo>
                <a:lnTo>
                  <a:pt x="62825" y="420018"/>
                </a:lnTo>
                <a:lnTo>
                  <a:pt x="607311" y="420018"/>
                </a:lnTo>
                <a:lnTo>
                  <a:pt x="631767" y="415080"/>
                </a:lnTo>
                <a:lnTo>
                  <a:pt x="651736" y="401614"/>
                </a:lnTo>
                <a:lnTo>
                  <a:pt x="665199" y="381644"/>
                </a:lnTo>
                <a:lnTo>
                  <a:pt x="670136" y="357193"/>
                </a:lnTo>
                <a:lnTo>
                  <a:pt x="670136" y="62825"/>
                </a:lnTo>
                <a:lnTo>
                  <a:pt x="665199" y="38378"/>
                </a:lnTo>
                <a:lnTo>
                  <a:pt x="651736" y="18407"/>
                </a:lnTo>
                <a:lnTo>
                  <a:pt x="631767" y="4939"/>
                </a:lnTo>
                <a:lnTo>
                  <a:pt x="607311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60717" y="1954966"/>
            <a:ext cx="752133" cy="8328025"/>
          </a:xfrm>
          <a:custGeom>
            <a:avLst/>
            <a:gdLst/>
            <a:ahLst/>
            <a:cxnLst/>
            <a:rect l="l" t="t" r="r" b="b"/>
            <a:pathLst>
              <a:path w="670560" h="8328025">
                <a:moveTo>
                  <a:pt x="607311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8264617"/>
                </a:lnTo>
                <a:lnTo>
                  <a:pt x="4939" y="8289073"/>
                </a:lnTo>
                <a:lnTo>
                  <a:pt x="18407" y="8309042"/>
                </a:lnTo>
                <a:lnTo>
                  <a:pt x="38378" y="8322506"/>
                </a:lnTo>
                <a:lnTo>
                  <a:pt x="62825" y="8327442"/>
                </a:lnTo>
                <a:lnTo>
                  <a:pt x="607311" y="8327442"/>
                </a:lnTo>
                <a:lnTo>
                  <a:pt x="631775" y="8322506"/>
                </a:lnTo>
                <a:lnTo>
                  <a:pt x="651744" y="8309042"/>
                </a:lnTo>
                <a:lnTo>
                  <a:pt x="665202" y="8289073"/>
                </a:lnTo>
                <a:lnTo>
                  <a:pt x="670136" y="8264617"/>
                </a:lnTo>
                <a:lnTo>
                  <a:pt x="670136" y="62825"/>
                </a:lnTo>
                <a:lnTo>
                  <a:pt x="665202" y="38369"/>
                </a:lnTo>
                <a:lnTo>
                  <a:pt x="651744" y="18399"/>
                </a:lnTo>
                <a:lnTo>
                  <a:pt x="631775" y="4936"/>
                </a:lnTo>
                <a:lnTo>
                  <a:pt x="607311" y="0"/>
                </a:lnTo>
                <a:close/>
              </a:path>
            </a:pathLst>
          </a:custGeom>
          <a:solidFill>
            <a:srgbClr val="FF7A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618445" y="1509452"/>
            <a:ext cx="1852295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During</a:t>
            </a:r>
            <a:r>
              <a:rPr sz="1550" spc="5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19294E"/>
                </a:solidFill>
                <a:latin typeface="Stolzl Bold"/>
                <a:cs typeface="Stolzl Bold"/>
              </a:rPr>
              <a:t>Pregnancy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43090" y="1509453"/>
            <a:ext cx="2239010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During</a:t>
            </a:r>
            <a:r>
              <a:rPr sz="1550" spc="4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Labour</a:t>
            </a:r>
            <a:r>
              <a:rPr sz="1550" spc="4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&amp;</a:t>
            </a:r>
            <a:r>
              <a:rPr sz="1550" spc="4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spc="-20" dirty="0">
                <a:solidFill>
                  <a:srgbClr val="19294E"/>
                </a:solidFill>
                <a:latin typeface="Stolzl Bold"/>
                <a:cs typeface="Stolzl Bold"/>
              </a:rPr>
              <a:t>Birth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129265" y="1509453"/>
            <a:ext cx="1615440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Breast-</a:t>
            </a:r>
            <a:r>
              <a:rPr sz="1550" spc="-10" dirty="0">
                <a:solidFill>
                  <a:srgbClr val="19294E"/>
                </a:solidFill>
                <a:latin typeface="Stolzl Bold"/>
                <a:cs typeface="Stolzl Bold"/>
              </a:rPr>
              <a:t>feeding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812885" y="1509453"/>
            <a:ext cx="1758314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Newborn</a:t>
            </a:r>
            <a:r>
              <a:rPr sz="1550" spc="4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19294E"/>
                </a:solidFill>
                <a:latin typeface="Stolzl Bold"/>
                <a:cs typeface="Stolzl Bold"/>
              </a:rPr>
              <a:t>cooling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453168" y="1509453"/>
            <a:ext cx="2343150" cy="2532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After</a:t>
            </a:r>
            <a:r>
              <a:rPr sz="1550" spc="-3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dirty="0">
                <a:solidFill>
                  <a:srgbClr val="19294E"/>
                </a:solidFill>
                <a:latin typeface="Stolzl Bold"/>
                <a:cs typeface="Stolzl Bold"/>
              </a:rPr>
              <a:t>Birth</a:t>
            </a:r>
            <a:r>
              <a:rPr sz="1550" spc="-2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1550" spc="-10" dirty="0">
                <a:solidFill>
                  <a:srgbClr val="19294E"/>
                </a:solidFill>
                <a:latin typeface="Stolzl Bold"/>
                <a:cs typeface="Stolzl Bold"/>
              </a:rPr>
              <a:t>(Recovery)</a:t>
            </a:r>
            <a:endParaRPr sz="1550" dirty="0">
              <a:latin typeface="Stolzl Bold"/>
              <a:cs typeface="Stolzl 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1503" y="1506119"/>
            <a:ext cx="670560" cy="25776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sz="1600" spc="-10" dirty="0">
                <a:solidFill>
                  <a:srgbClr val="FFFFFF"/>
                </a:solidFill>
                <a:latin typeface="Stolzl Bold"/>
                <a:cs typeface="Stolzl Bold"/>
              </a:rPr>
              <a:t>Stage</a:t>
            </a:r>
            <a:endParaRPr sz="1600" dirty="0">
              <a:latin typeface="Stolzl Bold"/>
              <a:cs typeface="Stolzl 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9670" y="5715971"/>
            <a:ext cx="332848" cy="11449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495"/>
              </a:lnSpc>
            </a:pPr>
            <a:r>
              <a:rPr sz="2450" spc="-10" dirty="0">
                <a:solidFill>
                  <a:srgbClr val="FFFFFF"/>
                </a:solidFill>
                <a:latin typeface="Stolzl Bold"/>
                <a:cs typeface="Stolzl Bold"/>
              </a:rPr>
              <a:t>Advice</a:t>
            </a:r>
            <a:endParaRPr sz="2450" dirty="0">
              <a:latin typeface="Stolzl Bold"/>
              <a:cs typeface="Stolzl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17650" y="2113728"/>
            <a:ext cx="4203700" cy="792860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Remember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B.E.A.T.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spc="-20" dirty="0">
                <a:solidFill>
                  <a:srgbClr val="1C294F"/>
                </a:solidFill>
                <a:latin typeface="Karla"/>
                <a:cs typeface="Karla"/>
              </a:rPr>
              <a:t>:</a:t>
            </a:r>
            <a:endParaRPr sz="1450" dirty="0">
              <a:latin typeface="Karla"/>
              <a:cs typeface="Karla"/>
            </a:endParaRPr>
          </a:p>
          <a:p>
            <a:pPr marL="141605" marR="331470" indent="-129539">
              <a:lnSpc>
                <a:spcPct val="113700"/>
              </a:lnSpc>
              <a:spcBef>
                <a:spcPts val="209"/>
              </a:spcBef>
              <a:buChar char="•"/>
              <a:tabLst>
                <a:tab pos="143510" algn="l"/>
              </a:tabLst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everages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(drink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often,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before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feeling 	thirsty),</a:t>
            </a:r>
            <a:endParaRPr sz="1450" dirty="0">
              <a:latin typeface="Karla"/>
              <a:cs typeface="Karla"/>
            </a:endParaRPr>
          </a:p>
          <a:p>
            <a:pPr marL="141605" marR="455930" indent="-129539">
              <a:lnSpc>
                <a:spcPct val="113700"/>
              </a:lnSpc>
              <a:spcBef>
                <a:spcPts val="100"/>
              </a:spcBef>
              <a:buChar char="•"/>
              <a:tabLst>
                <a:tab pos="143510" algn="l"/>
              </a:tabLst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E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nvironmental</a:t>
            </a:r>
            <a:r>
              <a:rPr sz="1450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cooling</a:t>
            </a:r>
            <a:r>
              <a:rPr sz="1450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(shade,</a:t>
            </a:r>
            <a:r>
              <a:rPr sz="1450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450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cloths, 	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avoid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direct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sun),</a:t>
            </a:r>
            <a:endParaRPr sz="1450" dirty="0">
              <a:latin typeface="Karla"/>
              <a:cs typeface="Karla"/>
            </a:endParaRPr>
          </a:p>
          <a:p>
            <a:pPr marL="141605" marR="723900" indent="-129539">
              <a:lnSpc>
                <a:spcPct val="113700"/>
              </a:lnSpc>
              <a:spcBef>
                <a:spcPts val="105"/>
              </a:spcBef>
              <a:buChar char="•"/>
              <a:tabLst>
                <a:tab pos="143510" algn="l"/>
              </a:tabLst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ctivity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adjustment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(do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chores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early 	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morning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evening),</a:t>
            </a:r>
            <a:endParaRPr sz="1450" dirty="0">
              <a:latin typeface="Karla"/>
              <a:cs typeface="Karla"/>
            </a:endParaRPr>
          </a:p>
          <a:p>
            <a:pPr marL="141605" marR="5080" indent="-129539">
              <a:lnSpc>
                <a:spcPct val="113700"/>
              </a:lnSpc>
              <a:spcBef>
                <a:spcPts val="105"/>
              </a:spcBef>
              <a:buChar char="•"/>
              <a:tabLst>
                <a:tab pos="143510" algn="l"/>
              </a:tabLst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ake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action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warning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appear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(headache, 	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dizziness,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moving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less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usual)</a:t>
            </a:r>
            <a:endParaRPr sz="1450" dirty="0">
              <a:latin typeface="Karla"/>
              <a:cs typeface="Karla"/>
            </a:endParaRPr>
          </a:p>
          <a:p>
            <a:pPr marL="12700" marR="60960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Avoid</a:t>
            </a:r>
            <a:r>
              <a:rPr sz="1450" b="1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hot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baths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midday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sun,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especially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in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early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pregnancy</a:t>
            </a:r>
            <a:endParaRPr sz="1450" dirty="0">
              <a:latin typeface="Karla"/>
              <a:cs typeface="Karla"/>
            </a:endParaRPr>
          </a:p>
          <a:p>
            <a:pPr marL="12700" marR="95250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Some</a:t>
            </a:r>
            <a:r>
              <a:rPr sz="1450" b="1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common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medicines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make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harder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for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body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itself.</a:t>
            </a:r>
            <a:r>
              <a:rPr sz="1450" b="1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These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include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antihistamines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blood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pressure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medication.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It’s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worth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reviewing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these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midwife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or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health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professional</a:t>
            </a:r>
            <a:endParaRPr sz="1450" dirty="0">
              <a:latin typeface="Karla"/>
              <a:cs typeface="Karla"/>
            </a:endParaRPr>
          </a:p>
          <a:p>
            <a:pPr marL="12700" marR="92710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Check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daily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weather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alerts,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0" dirty="0">
                <a:solidFill>
                  <a:srgbClr val="1C294F"/>
                </a:solidFill>
                <a:latin typeface="Karla"/>
                <a:cs typeface="Karla"/>
              </a:rPr>
              <a:t>plan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outdoor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activities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around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cooler</a:t>
            </a:r>
            <a:r>
              <a:rPr sz="1450" b="1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hours</a:t>
            </a:r>
            <a:endParaRPr sz="1450" dirty="0">
              <a:latin typeface="Karla"/>
              <a:cs typeface="Karla"/>
            </a:endParaRPr>
          </a:p>
          <a:p>
            <a:pPr marL="12700" marR="163830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Check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Quality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Index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(AQI).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it’s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above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100,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stay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indoors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more,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close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windows,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and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avoid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smoke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sources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like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candles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indoor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cooking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fires.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Use</a:t>
            </a:r>
            <a:r>
              <a:rPr sz="14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purifiers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HEPA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filters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MERV13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where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available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for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indoors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and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respirator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masks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(not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surgical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cloth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masks)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for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outdoors.</a:t>
            </a:r>
            <a:endParaRPr sz="1450" dirty="0">
              <a:latin typeface="Karla"/>
              <a:cs typeface="Karla"/>
            </a:endParaRPr>
          </a:p>
          <a:p>
            <a:pPr marL="12700" marR="331470">
              <a:lnSpc>
                <a:spcPct val="113700"/>
              </a:lnSpc>
              <a:spcBef>
                <a:spcPts val="82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Simple</a:t>
            </a:r>
            <a:r>
              <a:rPr sz="1450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homemade</a:t>
            </a:r>
            <a:r>
              <a:rPr sz="1450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rehydration</a:t>
            </a:r>
            <a:r>
              <a:rPr sz="1450" spc="9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drinks</a:t>
            </a:r>
            <a:r>
              <a:rPr sz="1450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(water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right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amount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salt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sugar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or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lemon)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are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better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sugary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store-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bought drinks</a:t>
            </a:r>
            <a:endParaRPr sz="1450" dirty="0">
              <a:latin typeface="Karla"/>
              <a:cs typeface="Karl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57326" y="2113728"/>
            <a:ext cx="2541270" cy="37534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17145">
              <a:lnSpc>
                <a:spcPct val="113700"/>
              </a:lnSpc>
              <a:spcBef>
                <a:spcPts val="90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Women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labour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should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drink</a:t>
            </a:r>
            <a:r>
              <a:rPr sz="1450" b="1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plenty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450" b="1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fluids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hot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weather,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roughly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cup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two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cups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every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0" dirty="0">
                <a:solidFill>
                  <a:srgbClr val="1C294F"/>
                </a:solidFill>
                <a:latin typeface="Karla"/>
                <a:cs typeface="Karla"/>
              </a:rPr>
              <a:t>hour</a:t>
            </a:r>
            <a:endParaRPr sz="1450">
              <a:latin typeface="Karla"/>
              <a:cs typeface="Karla"/>
            </a:endParaRPr>
          </a:p>
          <a:p>
            <a:pPr marL="12700" marR="5080">
              <a:lnSpc>
                <a:spcPct val="113700"/>
              </a:lnSpc>
              <a:spcBef>
                <a:spcPts val="82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mother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overheated,</a:t>
            </a:r>
            <a:r>
              <a:rPr sz="1450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her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heart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rate</a:t>
            </a:r>
            <a:r>
              <a:rPr sz="1450" b="1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should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be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checked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more</a:t>
            </a:r>
            <a:r>
              <a:rPr sz="1450" b="1" spc="1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frequently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,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since</a:t>
            </a:r>
            <a:r>
              <a:rPr sz="14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stress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affects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the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faster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than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mother</a:t>
            </a:r>
            <a:endParaRPr sz="1450">
              <a:latin typeface="Karla"/>
              <a:cs typeface="Karla"/>
            </a:endParaRPr>
          </a:p>
          <a:p>
            <a:pPr marL="12700" marR="178435">
              <a:lnSpc>
                <a:spcPct val="113700"/>
              </a:lnSpc>
              <a:spcBef>
                <a:spcPts val="825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Cool,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damp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cloths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450" b="1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the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forehead,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neck,</a:t>
            </a:r>
            <a:r>
              <a:rPr sz="1450" b="1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chest,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plus</a:t>
            </a:r>
            <a:r>
              <a:rPr sz="1450" b="1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spray</a:t>
            </a:r>
            <a:r>
              <a:rPr sz="1450" b="1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bottle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,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help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both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mother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and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0" dirty="0">
                <a:solidFill>
                  <a:srgbClr val="1C294F"/>
                </a:solidFill>
                <a:latin typeface="Karla"/>
                <a:cs typeface="Karla"/>
              </a:rPr>
              <a:t>safe</a:t>
            </a:r>
            <a:endParaRPr sz="1450">
              <a:latin typeface="Karla"/>
              <a:cs typeface="Karl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2462492" y="2125427"/>
            <a:ext cx="2940685" cy="7271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61290">
              <a:lnSpc>
                <a:spcPct val="106400"/>
              </a:lnSpc>
              <a:spcBef>
                <a:spcPts val="9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Drink water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every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time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5" dirty="0">
                <a:solidFill>
                  <a:srgbClr val="1C294F"/>
                </a:solidFill>
                <a:latin typeface="Karla"/>
                <a:cs typeface="Karla"/>
              </a:rPr>
              <a:t>you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breastfeed.</a:t>
            </a:r>
            <a:r>
              <a:rPr sz="155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Keep a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large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cup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bottle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nearby,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and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drink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some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each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time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you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breastfeed.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body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needs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to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replace fluids quickly to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keep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making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milk.</a:t>
            </a:r>
            <a:endParaRPr sz="1550">
              <a:latin typeface="Karla"/>
              <a:cs typeface="Karla"/>
            </a:endParaRPr>
          </a:p>
          <a:p>
            <a:pPr marL="12700" marR="139065">
              <a:lnSpc>
                <a:spcPct val="106400"/>
              </a:lnSpc>
              <a:spcBef>
                <a:spcPts val="82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Breast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milk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b="1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enough,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0" dirty="0">
                <a:solidFill>
                  <a:srgbClr val="1C294F"/>
                </a:solidFill>
                <a:latin typeface="Karla"/>
                <a:cs typeface="Karla"/>
              </a:rPr>
              <a:t>even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b="1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heat.</a:t>
            </a:r>
            <a:r>
              <a:rPr sz="1550" b="1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It’s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about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88%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water,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so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fully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hydrates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your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under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6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months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old,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even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hottest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days.</a:t>
            </a:r>
            <a:r>
              <a:rPr sz="15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don’t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need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 give your baby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plain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water, tea,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 formula.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fact,</a:t>
            </a:r>
            <a:endParaRPr sz="1550">
              <a:latin typeface="Karla"/>
              <a:cs typeface="Karla"/>
            </a:endParaRPr>
          </a:p>
          <a:p>
            <a:pPr marL="12700" marR="9525">
              <a:lnSpc>
                <a:spcPct val="106400"/>
              </a:lnSpc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it’s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best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avoid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these,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only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offer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breastmilk, since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these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other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liquids can carry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germs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that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cause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diarrhoea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young babies.</a:t>
            </a:r>
            <a:endParaRPr sz="1550">
              <a:latin typeface="Karla"/>
              <a:cs typeface="Karla"/>
            </a:endParaRPr>
          </a:p>
          <a:p>
            <a:pPr marL="12700" marR="5080">
              <a:lnSpc>
                <a:spcPct val="106400"/>
              </a:lnSpc>
              <a:spcBef>
                <a:spcPts val="82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Check that your baby </a:t>
            </a:r>
            <a:r>
              <a:rPr sz="1550" b="1" spc="-25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b="1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getting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enough</a:t>
            </a:r>
            <a:r>
              <a:rPr sz="1550" b="1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milk.</a:t>
            </a:r>
            <a:r>
              <a:rPr sz="1550" b="1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day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5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onward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after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birth,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baby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should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have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least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6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heavy,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wet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diapers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24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hours.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Your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should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also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seem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alert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suck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strongly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while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feeding.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These are good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signs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they’re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getting</a:t>
            </a:r>
            <a:r>
              <a:rPr sz="15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enough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fluid.</a:t>
            </a:r>
            <a:endParaRPr sz="1550">
              <a:latin typeface="Karla"/>
              <a:cs typeface="Karl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969733" y="2125427"/>
            <a:ext cx="3476625" cy="73761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1625">
              <a:lnSpc>
                <a:spcPct val="106400"/>
              </a:lnSpc>
              <a:spcBef>
                <a:spcPts val="9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clothing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one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thin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layer.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In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 hot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room,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dress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 baby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just</a:t>
            </a:r>
            <a:endParaRPr sz="1550">
              <a:latin typeface="Karla"/>
              <a:cs typeface="Karla"/>
            </a:endParaRPr>
          </a:p>
          <a:p>
            <a:pPr marL="12700" marR="5080">
              <a:lnSpc>
                <a:spcPct val="106400"/>
              </a:lnSpc>
            </a:pP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one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thin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layer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loose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cotton,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even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just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diaper. Avoid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the urge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wrap,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swaddle,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bundle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up.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This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traps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stops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escaping.</a:t>
            </a:r>
            <a:endParaRPr sz="1550">
              <a:latin typeface="Karla"/>
              <a:cs typeface="Karla"/>
            </a:endParaRPr>
          </a:p>
          <a:p>
            <a:pPr marL="12700" marR="11430">
              <a:lnSpc>
                <a:spcPct val="106400"/>
              </a:lnSpc>
              <a:spcBef>
                <a:spcPts val="82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very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hot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weather,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place</a:t>
            </a:r>
            <a:r>
              <a:rPr sz="1550" b="1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50" dirty="0">
                <a:solidFill>
                  <a:srgbClr val="1C294F"/>
                </a:solidFill>
                <a:latin typeface="Karla"/>
                <a:cs typeface="Karla"/>
              </a:rPr>
              <a:t>a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thin,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dry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cotton</a:t>
            </a:r>
            <a:r>
              <a:rPr sz="1550" b="1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cloth</a:t>
            </a:r>
            <a:r>
              <a:rPr sz="15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between</a:t>
            </a:r>
            <a:r>
              <a:rPr sz="1550" b="1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0" dirty="0">
                <a:solidFill>
                  <a:srgbClr val="1C294F"/>
                </a:solidFill>
                <a:latin typeface="Karla"/>
                <a:cs typeface="Karla"/>
              </a:rPr>
              <a:t>your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chest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chest.</a:t>
            </a:r>
            <a:r>
              <a:rPr sz="1550" b="1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This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way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adapt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skin-to-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skin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contact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 extreme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heat, and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still very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good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 your baby. The cloth helps</a:t>
            </a:r>
            <a:r>
              <a:rPr sz="1550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prevent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 baby from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getting too much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heat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 your body, along with</a:t>
            </a:r>
            <a:r>
              <a:rPr sz="15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preventing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rashes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discomfort</a:t>
            </a:r>
            <a:r>
              <a:rPr sz="1550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from</a:t>
            </a:r>
            <a:r>
              <a:rPr sz="1550" spc="2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sweat.</a:t>
            </a:r>
            <a:endParaRPr sz="1550">
              <a:latin typeface="Karla"/>
              <a:cs typeface="Karla"/>
            </a:endParaRPr>
          </a:p>
          <a:p>
            <a:pPr marL="12700" marR="88265">
              <a:lnSpc>
                <a:spcPct val="106400"/>
              </a:lnSpc>
              <a:spcBef>
                <a:spcPts val="825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r>
              <a:rPr sz="1550" b="1" spc="-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baby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gently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they</a:t>
            </a:r>
            <a:r>
              <a:rPr sz="1550" b="1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0" dirty="0">
                <a:solidFill>
                  <a:srgbClr val="1C294F"/>
                </a:solidFill>
                <a:latin typeface="Karla"/>
                <a:cs typeface="Karla"/>
              </a:rPr>
              <a:t>seem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too</a:t>
            </a:r>
            <a:r>
              <a:rPr sz="1550" b="1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hot.</a:t>
            </a:r>
            <a:r>
              <a:rPr sz="1550" b="1" spc="-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Watch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for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signs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like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5" dirty="0">
                <a:solidFill>
                  <a:srgbClr val="1C294F"/>
                </a:solidFill>
                <a:latin typeface="Karla"/>
                <a:cs typeface="Karla"/>
              </a:rPr>
              <a:t>hot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chest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belly,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red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skin,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fast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breathing,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unusual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sleepiness.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</a:t>
            </a:r>
            <a:r>
              <a:rPr sz="1550" spc="-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notice these,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gently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wipe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your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baby’s</a:t>
            </a:r>
            <a:r>
              <a:rPr sz="1550" spc="-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arms, legs,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body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cloth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dampened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lukewarm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(not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cold)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water.</a:t>
            </a:r>
            <a:r>
              <a:rPr sz="1550" spc="-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Letting</a:t>
            </a:r>
            <a:r>
              <a:rPr sz="1550" spc="50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1550" spc="-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evaporate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helps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their</a:t>
            </a:r>
            <a:r>
              <a:rPr sz="1550" spc="-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20" dirty="0">
                <a:solidFill>
                  <a:srgbClr val="1C294F"/>
                </a:solidFill>
                <a:latin typeface="Karla"/>
                <a:cs typeface="Karla"/>
              </a:rPr>
              <a:t>skin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naturally.</a:t>
            </a:r>
            <a:endParaRPr sz="1550">
              <a:latin typeface="Karla"/>
              <a:cs typeface="Karla"/>
            </a:endParaRPr>
          </a:p>
          <a:p>
            <a:pPr marL="12700" marR="313690">
              <a:lnSpc>
                <a:spcPct val="106400"/>
              </a:lnSpc>
              <a:spcBef>
                <a:spcPts val="819"/>
              </a:spcBef>
            </a:pP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Never</a:t>
            </a:r>
            <a:r>
              <a:rPr sz="1550" b="1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put</a:t>
            </a:r>
            <a:r>
              <a:rPr sz="155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an</a:t>
            </a:r>
            <a:r>
              <a:rPr sz="1550" b="1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overheated</a:t>
            </a:r>
            <a:r>
              <a:rPr sz="1550" b="1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spc="-20" dirty="0">
                <a:solidFill>
                  <a:srgbClr val="1C294F"/>
                </a:solidFill>
                <a:latin typeface="Karla"/>
                <a:cs typeface="Karla"/>
              </a:rPr>
              <a:t>baby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into</a:t>
            </a:r>
            <a:r>
              <a:rPr sz="1550" b="1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cold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b="1" dirty="0">
                <a:solidFill>
                  <a:srgbClr val="1C294F"/>
                </a:solidFill>
                <a:latin typeface="Karla"/>
                <a:cs typeface="Karla"/>
              </a:rPr>
              <a:t>water.</a:t>
            </a:r>
            <a:r>
              <a:rPr sz="1550" b="1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This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5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cause</a:t>
            </a:r>
            <a:r>
              <a:rPr sz="1550" spc="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50" dirty="0">
                <a:solidFill>
                  <a:srgbClr val="1C294F"/>
                </a:solidFill>
                <a:latin typeface="Karla"/>
                <a:cs typeface="Karla"/>
              </a:rPr>
              <a:t>a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dangerous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shock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response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15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550" spc="-10" dirty="0">
                <a:solidFill>
                  <a:srgbClr val="1C294F"/>
                </a:solidFill>
                <a:latin typeface="Karla"/>
                <a:cs typeface="Karla"/>
              </a:rPr>
              <a:t>their body.</a:t>
            </a:r>
            <a:endParaRPr sz="1550">
              <a:latin typeface="Karla"/>
              <a:cs typeface="Karl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259303" y="2113728"/>
            <a:ext cx="2651125" cy="40049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94615">
              <a:lnSpc>
                <a:spcPct val="113700"/>
              </a:lnSpc>
              <a:spcBef>
                <a:spcPts val="90"/>
              </a:spcBef>
            </a:pP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1450" b="1" spc="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healing</a:t>
            </a:r>
            <a:r>
              <a:rPr sz="1450" b="1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wounds</a:t>
            </a:r>
            <a:r>
              <a:rPr sz="1450" b="1" spc="9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(tears,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incisions)</a:t>
            </a:r>
            <a:r>
              <a:rPr sz="1450" b="1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clean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0" dirty="0">
                <a:solidFill>
                  <a:srgbClr val="1C294F"/>
                </a:solidFill>
                <a:latin typeface="Karla"/>
                <a:cs typeface="Karla"/>
              </a:rPr>
              <a:t>dry.</a:t>
            </a:r>
            <a:endParaRPr sz="1450">
              <a:latin typeface="Karla"/>
              <a:cs typeface="Karla"/>
            </a:endParaRPr>
          </a:p>
          <a:p>
            <a:pPr marL="12700" marR="5080">
              <a:lnSpc>
                <a:spcPct val="113700"/>
              </a:lnSpc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sweat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encourage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bacteria</a:t>
            </a:r>
            <a:r>
              <a:rPr sz="1450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grow,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so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loose,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breathable</a:t>
            </a:r>
            <a:r>
              <a:rPr sz="1450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cotton</a:t>
            </a:r>
            <a:r>
              <a:rPr sz="1450" spc="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clothing</a:t>
            </a:r>
            <a:r>
              <a:rPr sz="1450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is </a:t>
            </a:r>
            <a:r>
              <a:rPr sz="1450" spc="-20" dirty="0">
                <a:solidFill>
                  <a:srgbClr val="1C294F"/>
                </a:solidFill>
                <a:latin typeface="Karla"/>
                <a:cs typeface="Karla"/>
              </a:rPr>
              <a:t>best</a:t>
            </a:r>
            <a:endParaRPr sz="1450">
              <a:latin typeface="Karla"/>
              <a:cs typeface="Karla"/>
            </a:endParaRPr>
          </a:p>
          <a:p>
            <a:pPr marL="12700" marR="174625">
              <a:lnSpc>
                <a:spcPct val="113700"/>
              </a:lnSpc>
              <a:spcBef>
                <a:spcPts val="82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dehydration</a:t>
            </a:r>
            <a:r>
              <a:rPr sz="1450" spc="6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raise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risk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450" spc="5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dangerous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blood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clots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after</a:t>
            </a:r>
            <a:r>
              <a:rPr sz="1450" spc="4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birth,</a:t>
            </a:r>
            <a:r>
              <a:rPr sz="1450" spc="4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so</a:t>
            </a:r>
            <a:r>
              <a:rPr sz="1450" spc="5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gentle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movement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1450" b="1" spc="8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steady</a:t>
            </a:r>
            <a:r>
              <a:rPr sz="1450" b="1" spc="8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fluid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intake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are</a:t>
            </a:r>
            <a:r>
              <a:rPr sz="1450" b="1" spc="7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10" dirty="0">
                <a:solidFill>
                  <a:srgbClr val="1C294F"/>
                </a:solidFill>
                <a:latin typeface="Karla"/>
                <a:cs typeface="Karla"/>
              </a:rPr>
              <a:t>important</a:t>
            </a:r>
            <a:endParaRPr sz="1450">
              <a:latin typeface="Karla"/>
              <a:cs typeface="Karla"/>
            </a:endParaRPr>
          </a:p>
          <a:p>
            <a:pPr marL="12700" marR="174625">
              <a:lnSpc>
                <a:spcPct val="113700"/>
              </a:lnSpc>
              <a:spcBef>
                <a:spcPts val="825"/>
              </a:spcBef>
            </a:pP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New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mothers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need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about</a:t>
            </a:r>
            <a:r>
              <a:rPr sz="1450" spc="7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spc="-25" dirty="0">
                <a:solidFill>
                  <a:srgbClr val="1C294F"/>
                </a:solidFill>
                <a:latin typeface="Karla"/>
                <a:cs typeface="Karla"/>
              </a:rPr>
              <a:t>2.5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1450" b="1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3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litres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1450" b="1" spc="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fluids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1450" b="1" spc="3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b="1" dirty="0">
                <a:solidFill>
                  <a:srgbClr val="1C294F"/>
                </a:solidFill>
                <a:latin typeface="Karla"/>
                <a:cs typeface="Karla"/>
              </a:rPr>
              <a:t>day</a:t>
            </a:r>
            <a:r>
              <a:rPr sz="1450" b="1" spc="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to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recover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well,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whether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1450" spc="6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25" dirty="0">
                <a:solidFill>
                  <a:srgbClr val="1C294F"/>
                </a:solidFill>
                <a:latin typeface="Karla"/>
                <a:cs typeface="Karla"/>
              </a:rPr>
              <a:t>not </a:t>
            </a:r>
            <a:r>
              <a:rPr sz="1450" dirty="0">
                <a:solidFill>
                  <a:srgbClr val="1C294F"/>
                </a:solidFill>
                <a:latin typeface="Karla"/>
                <a:cs typeface="Karla"/>
              </a:rPr>
              <a:t>they’re</a:t>
            </a:r>
            <a:r>
              <a:rPr sz="14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1450" spc="-10" dirty="0">
                <a:solidFill>
                  <a:srgbClr val="1C294F"/>
                </a:solidFill>
                <a:latin typeface="Karla"/>
                <a:cs typeface="Karla"/>
              </a:rPr>
              <a:t>breastfeeding</a:t>
            </a:r>
            <a:endParaRPr sz="1450">
              <a:latin typeface="Karla"/>
              <a:cs typeface="Karla"/>
            </a:endParaRPr>
          </a:p>
        </p:txBody>
      </p:sp>
      <p:pic>
        <p:nvPicPr>
          <p:cNvPr id="30" name="object 30" descr="Two abstract human figures in blue, one larger and one smaller, with a circular shape between them suggesting a connection or relationship.  Description generated by AI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67720" y="41009"/>
            <a:ext cx="17832705" cy="1214315"/>
          </a:xfrm>
          <a:prstGeom prst="rect">
            <a:avLst/>
          </a:prstGeom>
        </p:spPr>
        <p:txBody>
          <a:bodyPr vert="horz" wrap="square" lIns="0" tIns="600591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b="0" dirty="0"/>
              <a:t>Strategies</a:t>
            </a:r>
            <a:r>
              <a:rPr b="0" spc="-125" dirty="0"/>
              <a:t> </a:t>
            </a:r>
            <a:r>
              <a:rPr b="0" dirty="0"/>
              <a:t>to</a:t>
            </a:r>
            <a:r>
              <a:rPr b="0" spc="-114" dirty="0"/>
              <a:t> </a:t>
            </a:r>
            <a:r>
              <a:rPr b="0" dirty="0"/>
              <a:t>Keep</a:t>
            </a:r>
            <a:r>
              <a:rPr b="0" spc="-114" dirty="0"/>
              <a:t> </a:t>
            </a:r>
            <a:r>
              <a:rPr b="0" dirty="0"/>
              <a:t>a</a:t>
            </a:r>
            <a:r>
              <a:rPr b="0" spc="-114" dirty="0"/>
              <a:t> </a:t>
            </a:r>
            <a:r>
              <a:rPr b="0" dirty="0"/>
              <a:t>Newborn</a:t>
            </a:r>
            <a:r>
              <a:rPr b="0" spc="-114" dirty="0"/>
              <a:t> </a:t>
            </a:r>
            <a:r>
              <a:rPr b="0" spc="-20" dirty="0"/>
              <a:t>Cool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60718" y="1654399"/>
            <a:ext cx="19182715" cy="2932430"/>
            <a:chOff x="460718" y="1654399"/>
            <a:chExt cx="19182715" cy="2932430"/>
          </a:xfrm>
        </p:grpSpPr>
        <p:sp>
          <p:nvSpPr>
            <p:cNvPr id="4" name="object 4"/>
            <p:cNvSpPr/>
            <p:nvPr/>
          </p:nvSpPr>
          <p:spPr>
            <a:xfrm>
              <a:off x="460718" y="1654399"/>
              <a:ext cx="2117090" cy="2932430"/>
            </a:xfrm>
            <a:custGeom>
              <a:avLst/>
              <a:gdLst/>
              <a:ahLst/>
              <a:cxnLst/>
              <a:rect l="l" t="t" r="r" b="b"/>
              <a:pathLst>
                <a:path w="2117090" h="2932429">
                  <a:moveTo>
                    <a:pt x="2054251" y="0"/>
                  </a:moveTo>
                  <a:lnTo>
                    <a:pt x="62825" y="0"/>
                  </a:lnTo>
                  <a:lnTo>
                    <a:pt x="38378" y="4936"/>
                  </a:lnTo>
                  <a:lnTo>
                    <a:pt x="18407" y="18399"/>
                  </a:lnTo>
                  <a:lnTo>
                    <a:pt x="4939" y="38369"/>
                  </a:lnTo>
                  <a:lnTo>
                    <a:pt x="0" y="62825"/>
                  </a:lnTo>
                  <a:lnTo>
                    <a:pt x="0" y="2869022"/>
                  </a:lnTo>
                  <a:lnTo>
                    <a:pt x="4939" y="2893478"/>
                  </a:lnTo>
                  <a:lnTo>
                    <a:pt x="18407" y="2913447"/>
                  </a:lnTo>
                  <a:lnTo>
                    <a:pt x="38378" y="2926911"/>
                  </a:lnTo>
                  <a:lnTo>
                    <a:pt x="62825" y="2931847"/>
                  </a:lnTo>
                  <a:lnTo>
                    <a:pt x="2054251" y="2931847"/>
                  </a:lnTo>
                  <a:lnTo>
                    <a:pt x="2078702" y="2926911"/>
                  </a:lnTo>
                  <a:lnTo>
                    <a:pt x="2098673" y="2913447"/>
                  </a:lnTo>
                  <a:lnTo>
                    <a:pt x="2112138" y="2893478"/>
                  </a:lnTo>
                  <a:lnTo>
                    <a:pt x="2117076" y="2869022"/>
                  </a:lnTo>
                  <a:lnTo>
                    <a:pt x="2117076" y="62825"/>
                  </a:lnTo>
                  <a:lnTo>
                    <a:pt x="2112138" y="38369"/>
                  </a:lnTo>
                  <a:lnTo>
                    <a:pt x="2098673" y="18399"/>
                  </a:lnTo>
                  <a:lnTo>
                    <a:pt x="2078702" y="4936"/>
                  </a:lnTo>
                  <a:lnTo>
                    <a:pt x="2054251" y="0"/>
                  </a:lnTo>
                  <a:close/>
                </a:path>
              </a:pathLst>
            </a:custGeom>
            <a:solidFill>
              <a:srgbClr val="FFC5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787545" y="1654399"/>
              <a:ext cx="16856075" cy="2932430"/>
            </a:xfrm>
            <a:custGeom>
              <a:avLst/>
              <a:gdLst/>
              <a:ahLst/>
              <a:cxnLst/>
              <a:rect l="l" t="t" r="r" b="b"/>
              <a:pathLst>
                <a:path w="16856075" h="2932429">
                  <a:moveTo>
                    <a:pt x="16793007" y="0"/>
                  </a:moveTo>
                  <a:lnTo>
                    <a:pt x="62825" y="0"/>
                  </a:lnTo>
                  <a:lnTo>
                    <a:pt x="38378" y="4936"/>
                  </a:lnTo>
                  <a:lnTo>
                    <a:pt x="18407" y="18399"/>
                  </a:lnTo>
                  <a:lnTo>
                    <a:pt x="4939" y="38369"/>
                  </a:lnTo>
                  <a:lnTo>
                    <a:pt x="0" y="62825"/>
                  </a:lnTo>
                  <a:lnTo>
                    <a:pt x="0" y="2869022"/>
                  </a:lnTo>
                  <a:lnTo>
                    <a:pt x="4939" y="2893478"/>
                  </a:lnTo>
                  <a:lnTo>
                    <a:pt x="18407" y="2913447"/>
                  </a:lnTo>
                  <a:lnTo>
                    <a:pt x="38378" y="2926911"/>
                  </a:lnTo>
                  <a:lnTo>
                    <a:pt x="62825" y="2931847"/>
                  </a:lnTo>
                  <a:lnTo>
                    <a:pt x="16793007" y="2931847"/>
                  </a:lnTo>
                  <a:lnTo>
                    <a:pt x="16817493" y="2926911"/>
                  </a:lnTo>
                  <a:lnTo>
                    <a:pt x="16837459" y="2913447"/>
                  </a:lnTo>
                  <a:lnTo>
                    <a:pt x="16850905" y="2893478"/>
                  </a:lnTo>
                  <a:lnTo>
                    <a:pt x="16855832" y="2869022"/>
                  </a:lnTo>
                  <a:lnTo>
                    <a:pt x="16855832" y="62825"/>
                  </a:lnTo>
                  <a:lnTo>
                    <a:pt x="16850905" y="38369"/>
                  </a:lnTo>
                  <a:lnTo>
                    <a:pt x="16837459" y="18399"/>
                  </a:lnTo>
                  <a:lnTo>
                    <a:pt x="16817493" y="4936"/>
                  </a:lnTo>
                  <a:lnTo>
                    <a:pt x="16793007" y="0"/>
                  </a:lnTo>
                  <a:close/>
                </a:path>
              </a:pathLst>
            </a:custGeom>
            <a:solidFill>
              <a:srgbClr val="FDF5E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60718" y="4837546"/>
            <a:ext cx="2117090" cy="2098040"/>
          </a:xfrm>
          <a:custGeom>
            <a:avLst/>
            <a:gdLst/>
            <a:ahLst/>
            <a:cxnLst/>
            <a:rect l="l" t="t" r="r" b="b"/>
            <a:pathLst>
              <a:path w="2117090" h="2098040">
                <a:moveTo>
                  <a:pt x="2054251" y="0"/>
                </a:moveTo>
                <a:lnTo>
                  <a:pt x="62825" y="0"/>
                </a:lnTo>
                <a:lnTo>
                  <a:pt x="38378" y="4938"/>
                </a:lnTo>
                <a:lnTo>
                  <a:pt x="18407" y="18403"/>
                </a:lnTo>
                <a:lnTo>
                  <a:pt x="4939" y="38373"/>
                </a:lnTo>
                <a:lnTo>
                  <a:pt x="0" y="62825"/>
                </a:lnTo>
                <a:lnTo>
                  <a:pt x="0" y="2035089"/>
                </a:lnTo>
                <a:lnTo>
                  <a:pt x="4939" y="2059545"/>
                </a:lnTo>
                <a:lnTo>
                  <a:pt x="18407" y="2079515"/>
                </a:lnTo>
                <a:lnTo>
                  <a:pt x="38378" y="2092978"/>
                </a:lnTo>
                <a:lnTo>
                  <a:pt x="62825" y="2097915"/>
                </a:lnTo>
                <a:lnTo>
                  <a:pt x="2054251" y="2097915"/>
                </a:lnTo>
                <a:lnTo>
                  <a:pt x="2078702" y="2092978"/>
                </a:lnTo>
                <a:lnTo>
                  <a:pt x="2098673" y="2079515"/>
                </a:lnTo>
                <a:lnTo>
                  <a:pt x="2112138" y="2059545"/>
                </a:lnTo>
                <a:lnTo>
                  <a:pt x="2117076" y="2035089"/>
                </a:lnTo>
                <a:lnTo>
                  <a:pt x="2117076" y="62825"/>
                </a:lnTo>
                <a:lnTo>
                  <a:pt x="2112138" y="38373"/>
                </a:lnTo>
                <a:lnTo>
                  <a:pt x="2098673" y="18403"/>
                </a:lnTo>
                <a:lnTo>
                  <a:pt x="2078702" y="4938"/>
                </a:lnTo>
                <a:lnTo>
                  <a:pt x="2054251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0718" y="7175222"/>
            <a:ext cx="2117090" cy="2607945"/>
          </a:xfrm>
          <a:custGeom>
            <a:avLst/>
            <a:gdLst/>
            <a:ahLst/>
            <a:cxnLst/>
            <a:rect l="l" t="t" r="r" b="b"/>
            <a:pathLst>
              <a:path w="2117090" h="2607945">
                <a:moveTo>
                  <a:pt x="2054251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2544582"/>
                </a:lnTo>
                <a:lnTo>
                  <a:pt x="4939" y="2569037"/>
                </a:lnTo>
                <a:lnTo>
                  <a:pt x="18407" y="2589007"/>
                </a:lnTo>
                <a:lnTo>
                  <a:pt x="38378" y="2602470"/>
                </a:lnTo>
                <a:lnTo>
                  <a:pt x="62825" y="2607407"/>
                </a:lnTo>
                <a:lnTo>
                  <a:pt x="2054251" y="2607407"/>
                </a:lnTo>
                <a:lnTo>
                  <a:pt x="2078702" y="2602470"/>
                </a:lnTo>
                <a:lnTo>
                  <a:pt x="2098673" y="2589007"/>
                </a:lnTo>
                <a:lnTo>
                  <a:pt x="2112138" y="2569037"/>
                </a:lnTo>
                <a:lnTo>
                  <a:pt x="2117076" y="2544582"/>
                </a:lnTo>
                <a:lnTo>
                  <a:pt x="2117076" y="62825"/>
                </a:lnTo>
                <a:lnTo>
                  <a:pt x="2112138" y="38369"/>
                </a:lnTo>
                <a:lnTo>
                  <a:pt x="2098673" y="18399"/>
                </a:lnTo>
                <a:lnTo>
                  <a:pt x="2078702" y="4936"/>
                </a:lnTo>
                <a:lnTo>
                  <a:pt x="2054251" y="0"/>
                </a:lnTo>
                <a:close/>
              </a:path>
            </a:pathLst>
          </a:custGeom>
          <a:solidFill>
            <a:srgbClr val="FFC5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87545" y="4837546"/>
            <a:ext cx="16856075" cy="2098040"/>
          </a:xfrm>
          <a:custGeom>
            <a:avLst/>
            <a:gdLst/>
            <a:ahLst/>
            <a:cxnLst/>
            <a:rect l="l" t="t" r="r" b="b"/>
            <a:pathLst>
              <a:path w="16856075" h="2098040">
                <a:moveTo>
                  <a:pt x="16793007" y="0"/>
                </a:moveTo>
                <a:lnTo>
                  <a:pt x="62825" y="0"/>
                </a:lnTo>
                <a:lnTo>
                  <a:pt x="38378" y="4938"/>
                </a:lnTo>
                <a:lnTo>
                  <a:pt x="18407" y="18403"/>
                </a:lnTo>
                <a:lnTo>
                  <a:pt x="4939" y="38373"/>
                </a:lnTo>
                <a:lnTo>
                  <a:pt x="0" y="62825"/>
                </a:lnTo>
                <a:lnTo>
                  <a:pt x="0" y="2035089"/>
                </a:lnTo>
                <a:lnTo>
                  <a:pt x="4939" y="2059545"/>
                </a:lnTo>
                <a:lnTo>
                  <a:pt x="18407" y="2079515"/>
                </a:lnTo>
                <a:lnTo>
                  <a:pt x="38378" y="2092978"/>
                </a:lnTo>
                <a:lnTo>
                  <a:pt x="62825" y="2097915"/>
                </a:lnTo>
                <a:lnTo>
                  <a:pt x="16793007" y="2097915"/>
                </a:lnTo>
                <a:lnTo>
                  <a:pt x="16817493" y="2092978"/>
                </a:lnTo>
                <a:lnTo>
                  <a:pt x="16837459" y="2079515"/>
                </a:lnTo>
                <a:lnTo>
                  <a:pt x="16850905" y="2059545"/>
                </a:lnTo>
                <a:lnTo>
                  <a:pt x="16855832" y="2035089"/>
                </a:lnTo>
                <a:lnTo>
                  <a:pt x="16855832" y="62825"/>
                </a:lnTo>
                <a:lnTo>
                  <a:pt x="16850905" y="38373"/>
                </a:lnTo>
                <a:lnTo>
                  <a:pt x="16837459" y="18403"/>
                </a:lnTo>
                <a:lnTo>
                  <a:pt x="16817493" y="4938"/>
                </a:lnTo>
                <a:lnTo>
                  <a:pt x="16793007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87545" y="7175222"/>
            <a:ext cx="16856075" cy="2607945"/>
          </a:xfrm>
          <a:custGeom>
            <a:avLst/>
            <a:gdLst/>
            <a:ahLst/>
            <a:cxnLst/>
            <a:rect l="l" t="t" r="r" b="b"/>
            <a:pathLst>
              <a:path w="16856075" h="2607945">
                <a:moveTo>
                  <a:pt x="16793007" y="0"/>
                </a:moveTo>
                <a:lnTo>
                  <a:pt x="62825" y="0"/>
                </a:lnTo>
                <a:lnTo>
                  <a:pt x="38378" y="4936"/>
                </a:lnTo>
                <a:lnTo>
                  <a:pt x="18407" y="18399"/>
                </a:lnTo>
                <a:lnTo>
                  <a:pt x="4939" y="38369"/>
                </a:lnTo>
                <a:lnTo>
                  <a:pt x="0" y="62825"/>
                </a:lnTo>
                <a:lnTo>
                  <a:pt x="0" y="2544582"/>
                </a:lnTo>
                <a:lnTo>
                  <a:pt x="4939" y="2569037"/>
                </a:lnTo>
                <a:lnTo>
                  <a:pt x="18407" y="2589007"/>
                </a:lnTo>
                <a:lnTo>
                  <a:pt x="38378" y="2602470"/>
                </a:lnTo>
                <a:lnTo>
                  <a:pt x="62825" y="2607407"/>
                </a:lnTo>
                <a:lnTo>
                  <a:pt x="16793007" y="2607407"/>
                </a:lnTo>
                <a:lnTo>
                  <a:pt x="16817493" y="2602470"/>
                </a:lnTo>
                <a:lnTo>
                  <a:pt x="16837459" y="2589007"/>
                </a:lnTo>
                <a:lnTo>
                  <a:pt x="16850905" y="2569037"/>
                </a:lnTo>
                <a:lnTo>
                  <a:pt x="16855832" y="2544582"/>
                </a:lnTo>
                <a:lnTo>
                  <a:pt x="16855832" y="62825"/>
                </a:lnTo>
                <a:lnTo>
                  <a:pt x="16850905" y="38369"/>
                </a:lnTo>
                <a:lnTo>
                  <a:pt x="16837459" y="18399"/>
                </a:lnTo>
                <a:lnTo>
                  <a:pt x="16817493" y="4936"/>
                </a:lnTo>
                <a:lnTo>
                  <a:pt x="16793007" y="0"/>
                </a:lnTo>
                <a:close/>
              </a:path>
            </a:pathLst>
          </a:cu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1945" y="2941735"/>
            <a:ext cx="1374775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spc="-10" dirty="0">
                <a:solidFill>
                  <a:srgbClr val="19294E"/>
                </a:solidFill>
                <a:latin typeface="Stolzl Bold"/>
                <a:cs typeface="Stolzl Bold"/>
              </a:rPr>
              <a:t>Generally</a:t>
            </a:r>
            <a:endParaRPr sz="2100" dirty="0">
              <a:latin typeface="Stolzl Bold"/>
              <a:cs typeface="Stolzl 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0438" y="5707918"/>
            <a:ext cx="1357630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spc="-10" dirty="0">
                <a:solidFill>
                  <a:srgbClr val="19294E"/>
                </a:solidFill>
                <a:latin typeface="Stolzl Bold"/>
                <a:cs typeface="Stolzl Bold"/>
              </a:rPr>
              <a:t>Outdoors</a:t>
            </a:r>
            <a:endParaRPr sz="2100" dirty="0">
              <a:latin typeface="Stolzl Bold"/>
              <a:cs typeface="Stolzl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7005" y="8300341"/>
            <a:ext cx="1704975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100" dirty="0">
                <a:solidFill>
                  <a:srgbClr val="19294E"/>
                </a:solidFill>
                <a:latin typeface="Stolzl Bold"/>
                <a:cs typeface="Stolzl Bold"/>
              </a:rPr>
              <a:t>In</a:t>
            </a:r>
            <a:r>
              <a:rPr sz="2100" spc="20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2100" dirty="0">
                <a:solidFill>
                  <a:srgbClr val="19294E"/>
                </a:solidFill>
                <a:latin typeface="Stolzl Bold"/>
                <a:cs typeface="Stolzl Bold"/>
              </a:rPr>
              <a:t>the</a:t>
            </a:r>
            <a:r>
              <a:rPr sz="2100" spc="25" dirty="0">
                <a:solidFill>
                  <a:srgbClr val="19294E"/>
                </a:solidFill>
                <a:latin typeface="Stolzl Bold"/>
                <a:cs typeface="Stolzl Bold"/>
              </a:rPr>
              <a:t> </a:t>
            </a:r>
            <a:r>
              <a:rPr sz="2100" spc="-20" dirty="0">
                <a:solidFill>
                  <a:srgbClr val="19294E"/>
                </a:solidFill>
                <a:latin typeface="Stolzl Bold"/>
                <a:cs typeface="Stolzl Bold"/>
              </a:rPr>
              <a:t>home</a:t>
            </a:r>
            <a:endParaRPr sz="2100" dirty="0">
              <a:latin typeface="Stolzl Bold"/>
              <a:cs typeface="Stolzl Bold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51815" marR="5080" indent="-539750">
              <a:lnSpc>
                <a:spcPct val="100499"/>
              </a:lnSpc>
              <a:spcBef>
                <a:spcPts val="95"/>
              </a:spcBef>
              <a:buChar char="•"/>
              <a:tabLst>
                <a:tab pos="551815" algn="l"/>
              </a:tabLst>
            </a:pPr>
            <a:r>
              <a:rPr dirty="0"/>
              <a:t>Offer</a:t>
            </a:r>
            <a:r>
              <a:rPr spc="-15" dirty="0"/>
              <a:t> </a:t>
            </a:r>
            <a:r>
              <a:rPr dirty="0"/>
              <a:t>breast</a:t>
            </a:r>
            <a:r>
              <a:rPr spc="-15" dirty="0"/>
              <a:t> </a:t>
            </a:r>
            <a:r>
              <a:rPr dirty="0"/>
              <a:t>milk</a:t>
            </a:r>
            <a:r>
              <a:rPr spc="-15" dirty="0"/>
              <a:t> </a:t>
            </a:r>
            <a:r>
              <a:rPr dirty="0"/>
              <a:t>or</a:t>
            </a:r>
            <a:r>
              <a:rPr spc="-15" dirty="0"/>
              <a:t> </a:t>
            </a:r>
            <a:r>
              <a:rPr dirty="0"/>
              <a:t>correctly</a:t>
            </a:r>
            <a:r>
              <a:rPr spc="-15" dirty="0"/>
              <a:t> </a:t>
            </a:r>
            <a:r>
              <a:rPr dirty="0"/>
              <a:t>prepared</a:t>
            </a:r>
            <a:r>
              <a:rPr spc="-15" dirty="0"/>
              <a:t> </a:t>
            </a:r>
            <a:r>
              <a:rPr dirty="0"/>
              <a:t>formula</a:t>
            </a:r>
            <a:r>
              <a:rPr spc="-15" dirty="0"/>
              <a:t> </a:t>
            </a:r>
            <a:r>
              <a:rPr dirty="0"/>
              <a:t>more</a:t>
            </a:r>
            <a:r>
              <a:rPr spc="-10" dirty="0"/>
              <a:t> </a:t>
            </a:r>
            <a:r>
              <a:rPr dirty="0"/>
              <a:t>frequently.</a:t>
            </a:r>
            <a:r>
              <a:rPr spc="-15" dirty="0"/>
              <a:t> </a:t>
            </a:r>
            <a:r>
              <a:rPr dirty="0"/>
              <a:t>Do</a:t>
            </a:r>
            <a:r>
              <a:rPr spc="-15" dirty="0"/>
              <a:t> </a:t>
            </a:r>
            <a:r>
              <a:rPr dirty="0"/>
              <a:t>not</a:t>
            </a:r>
            <a:r>
              <a:rPr spc="-15" dirty="0"/>
              <a:t> </a:t>
            </a:r>
            <a:r>
              <a:rPr dirty="0"/>
              <a:t>dilute</a:t>
            </a:r>
            <a:r>
              <a:rPr spc="-15" dirty="0"/>
              <a:t> </a:t>
            </a:r>
            <a:r>
              <a:rPr dirty="0"/>
              <a:t>formula</a:t>
            </a:r>
            <a:r>
              <a:rPr spc="-15" dirty="0"/>
              <a:t> </a:t>
            </a:r>
            <a:r>
              <a:rPr dirty="0"/>
              <a:t>or</a:t>
            </a:r>
            <a:r>
              <a:rPr spc="-15" dirty="0"/>
              <a:t> </a:t>
            </a:r>
            <a:r>
              <a:rPr dirty="0"/>
              <a:t>give</a:t>
            </a:r>
            <a:r>
              <a:rPr spc="-15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newborn</a:t>
            </a:r>
            <a:r>
              <a:rPr spc="-15" dirty="0"/>
              <a:t> </a:t>
            </a:r>
            <a:r>
              <a:rPr dirty="0"/>
              <a:t>plain</a:t>
            </a:r>
            <a:r>
              <a:rPr spc="-15" dirty="0"/>
              <a:t> </a:t>
            </a:r>
            <a:r>
              <a:rPr dirty="0"/>
              <a:t>water</a:t>
            </a:r>
            <a:r>
              <a:rPr spc="-15" dirty="0"/>
              <a:t> </a:t>
            </a:r>
            <a:r>
              <a:rPr spc="-10" dirty="0"/>
              <a:t>unless </a:t>
            </a:r>
            <a:r>
              <a:rPr dirty="0"/>
              <a:t>specifically</a:t>
            </a:r>
            <a:r>
              <a:rPr spc="-35" dirty="0"/>
              <a:t> </a:t>
            </a:r>
            <a:r>
              <a:rPr dirty="0"/>
              <a:t>advised</a:t>
            </a:r>
            <a:r>
              <a:rPr spc="-25" dirty="0"/>
              <a:t> </a:t>
            </a:r>
            <a:r>
              <a:rPr dirty="0"/>
              <a:t>by</a:t>
            </a:r>
            <a:r>
              <a:rPr spc="-20" dirty="0"/>
              <a:t> </a:t>
            </a:r>
            <a:r>
              <a:rPr dirty="0"/>
              <a:t>a</a:t>
            </a:r>
            <a:r>
              <a:rPr spc="-10" dirty="0"/>
              <a:t> </a:t>
            </a:r>
            <a:r>
              <a:rPr dirty="0"/>
              <a:t>qualified</a:t>
            </a:r>
            <a:r>
              <a:rPr spc="-25" dirty="0"/>
              <a:t> </a:t>
            </a:r>
            <a:r>
              <a:rPr dirty="0"/>
              <a:t>health</a:t>
            </a:r>
            <a:r>
              <a:rPr spc="-20" dirty="0"/>
              <a:t> </a:t>
            </a:r>
            <a:r>
              <a:rPr spc="-10" dirty="0"/>
              <a:t>professional.</a:t>
            </a:r>
          </a:p>
          <a:p>
            <a:pPr marL="551815" indent="-539115">
              <a:lnSpc>
                <a:spcPct val="100000"/>
              </a:lnSpc>
              <a:spcBef>
                <a:spcPts val="925"/>
              </a:spcBef>
              <a:buChar char="•"/>
              <a:tabLst>
                <a:tab pos="551815" algn="l"/>
              </a:tabLst>
            </a:pPr>
            <a:r>
              <a:rPr dirty="0"/>
              <a:t>Dress</a:t>
            </a:r>
            <a:r>
              <a:rPr spc="-10" dirty="0"/>
              <a:t> </a:t>
            </a:r>
            <a:r>
              <a:rPr dirty="0"/>
              <a:t>newborns</a:t>
            </a:r>
            <a:r>
              <a:rPr spc="-10" dirty="0"/>
              <a:t> </a:t>
            </a:r>
            <a:r>
              <a:rPr dirty="0"/>
              <a:t>in</a:t>
            </a:r>
            <a:r>
              <a:rPr spc="-10" dirty="0"/>
              <a:t> </a:t>
            </a:r>
            <a:r>
              <a:rPr dirty="0"/>
              <a:t>light,</a:t>
            </a:r>
            <a:r>
              <a:rPr spc="-10" dirty="0"/>
              <a:t> </a:t>
            </a:r>
            <a:r>
              <a:rPr dirty="0"/>
              <a:t>loose</a:t>
            </a:r>
            <a:r>
              <a:rPr spc="-10" dirty="0"/>
              <a:t> </a:t>
            </a:r>
            <a:r>
              <a:rPr dirty="0"/>
              <a:t>fitting</a:t>
            </a:r>
            <a:r>
              <a:rPr spc="-10" dirty="0"/>
              <a:t> </a:t>
            </a:r>
            <a:r>
              <a:rPr dirty="0"/>
              <a:t>clothing,</a:t>
            </a:r>
            <a:r>
              <a:rPr spc="-10" dirty="0"/>
              <a:t> </a:t>
            </a:r>
            <a:r>
              <a:rPr dirty="0"/>
              <a:t>or</a:t>
            </a:r>
            <a:r>
              <a:rPr spc="-5" dirty="0"/>
              <a:t> </a:t>
            </a:r>
            <a:r>
              <a:rPr dirty="0"/>
              <a:t>even</a:t>
            </a:r>
            <a:r>
              <a:rPr spc="-10" dirty="0"/>
              <a:t> </a:t>
            </a:r>
            <a:r>
              <a:rPr dirty="0"/>
              <a:t>just</a:t>
            </a:r>
            <a:r>
              <a:rPr spc="-10" dirty="0"/>
              <a:t> </a:t>
            </a:r>
            <a:r>
              <a:rPr dirty="0"/>
              <a:t>a</a:t>
            </a:r>
            <a:r>
              <a:rPr spc="-10" dirty="0"/>
              <a:t> diaper</a:t>
            </a:r>
          </a:p>
          <a:p>
            <a:pPr marL="551815" indent="-539115">
              <a:lnSpc>
                <a:spcPct val="100000"/>
              </a:lnSpc>
              <a:spcBef>
                <a:spcPts val="920"/>
              </a:spcBef>
              <a:buChar char="•"/>
              <a:tabLst>
                <a:tab pos="551815" algn="l"/>
              </a:tabLst>
            </a:pPr>
            <a:r>
              <a:rPr dirty="0"/>
              <a:t>Give</a:t>
            </a:r>
            <a:r>
              <a:rPr spc="-15" dirty="0"/>
              <a:t> </a:t>
            </a:r>
            <a:r>
              <a:rPr dirty="0"/>
              <a:t>cool</a:t>
            </a:r>
            <a:r>
              <a:rPr spc="-15" dirty="0"/>
              <a:t> </a:t>
            </a:r>
            <a:r>
              <a:rPr dirty="0"/>
              <a:t>baths</a:t>
            </a:r>
            <a:r>
              <a:rPr spc="-15" dirty="0"/>
              <a:t> </a:t>
            </a:r>
            <a:r>
              <a:rPr dirty="0"/>
              <a:t>before</a:t>
            </a:r>
            <a:r>
              <a:rPr spc="-15" dirty="0"/>
              <a:t> </a:t>
            </a:r>
            <a:r>
              <a:rPr spc="-10" dirty="0"/>
              <a:t>bedtime</a:t>
            </a:r>
          </a:p>
          <a:p>
            <a:pPr marL="551815" indent="-539115">
              <a:lnSpc>
                <a:spcPct val="100000"/>
              </a:lnSpc>
              <a:spcBef>
                <a:spcPts val="920"/>
              </a:spcBef>
              <a:buChar char="•"/>
              <a:tabLst>
                <a:tab pos="551815" algn="l"/>
              </a:tabLst>
            </a:pPr>
            <a:r>
              <a:rPr dirty="0"/>
              <a:t>If</a:t>
            </a:r>
            <a:r>
              <a:rPr spc="-15" dirty="0"/>
              <a:t> </a:t>
            </a:r>
            <a:r>
              <a:rPr dirty="0"/>
              <a:t>carrying</a:t>
            </a:r>
            <a:r>
              <a:rPr spc="-10" dirty="0"/>
              <a:t> </a:t>
            </a:r>
            <a:r>
              <a:rPr dirty="0"/>
              <a:t>newborns</a:t>
            </a:r>
            <a:r>
              <a:rPr spc="-10" dirty="0"/>
              <a:t> </a:t>
            </a:r>
            <a:r>
              <a:rPr dirty="0"/>
              <a:t>close</a:t>
            </a:r>
            <a:r>
              <a:rPr spc="-10" dirty="0"/>
              <a:t> </a:t>
            </a:r>
            <a:r>
              <a:rPr dirty="0"/>
              <a:t>to</a:t>
            </a:r>
            <a:r>
              <a:rPr spc="-10" dirty="0"/>
              <a:t> </a:t>
            </a:r>
            <a:r>
              <a:rPr dirty="0"/>
              <a:t>your</a:t>
            </a:r>
            <a:r>
              <a:rPr spc="-10" dirty="0"/>
              <a:t> </a:t>
            </a:r>
            <a:r>
              <a:rPr dirty="0"/>
              <a:t>body,</a:t>
            </a:r>
            <a:r>
              <a:rPr spc="-10" dirty="0"/>
              <a:t> </a:t>
            </a:r>
            <a:r>
              <a:rPr dirty="0"/>
              <a:t>remember</a:t>
            </a:r>
            <a:r>
              <a:rPr spc="-10" dirty="0"/>
              <a:t> </a:t>
            </a:r>
            <a:r>
              <a:rPr dirty="0"/>
              <a:t>to</a:t>
            </a:r>
            <a:r>
              <a:rPr spc="-10" dirty="0"/>
              <a:t> </a:t>
            </a:r>
            <a:r>
              <a:rPr dirty="0"/>
              <a:t>use</a:t>
            </a:r>
            <a:r>
              <a:rPr spc="-10" dirty="0"/>
              <a:t> </a:t>
            </a:r>
            <a:r>
              <a:rPr dirty="0"/>
              <a:t>lightweight</a:t>
            </a:r>
            <a:r>
              <a:rPr spc="-10" dirty="0"/>
              <a:t> </a:t>
            </a:r>
            <a:r>
              <a:rPr dirty="0"/>
              <a:t>fabric</a:t>
            </a:r>
            <a:r>
              <a:rPr spc="-1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know</a:t>
            </a:r>
            <a:r>
              <a:rPr spc="-15" dirty="0"/>
              <a:t> </a:t>
            </a:r>
            <a:r>
              <a:rPr dirty="0"/>
              <a:t>baby</a:t>
            </a:r>
            <a:r>
              <a:rPr spc="-10" dirty="0"/>
              <a:t> </a:t>
            </a:r>
            <a:r>
              <a:rPr dirty="0"/>
              <a:t>is</a:t>
            </a:r>
            <a:r>
              <a:rPr spc="-10" dirty="0"/>
              <a:t> </a:t>
            </a:r>
            <a:r>
              <a:rPr dirty="0"/>
              <a:t>receiving</a:t>
            </a:r>
            <a:r>
              <a:rPr spc="-10" dirty="0"/>
              <a:t> </a:t>
            </a:r>
            <a:r>
              <a:rPr dirty="0"/>
              <a:t>your</a:t>
            </a:r>
            <a:r>
              <a:rPr spc="-10" dirty="0"/>
              <a:t> </a:t>
            </a:r>
            <a:r>
              <a:rPr dirty="0"/>
              <a:t>heat</a:t>
            </a:r>
            <a:r>
              <a:rPr spc="-10" dirty="0"/>
              <a:t> </a:t>
            </a:r>
            <a:r>
              <a:rPr dirty="0"/>
              <a:t>as</a:t>
            </a:r>
            <a:r>
              <a:rPr spc="-10" dirty="0"/>
              <a:t> </a:t>
            </a:r>
            <a:r>
              <a:rPr spc="-20" dirty="0"/>
              <a:t>well</a:t>
            </a: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dirty="0"/>
              <a:t>Seek</a:t>
            </a:r>
            <a:r>
              <a:rPr spc="-15" dirty="0"/>
              <a:t> </a:t>
            </a:r>
            <a:r>
              <a:rPr dirty="0"/>
              <a:t>public</a:t>
            </a:r>
            <a:r>
              <a:rPr spc="-15" dirty="0"/>
              <a:t> </a:t>
            </a:r>
            <a:r>
              <a:rPr dirty="0"/>
              <a:t>places</a:t>
            </a:r>
            <a:r>
              <a:rPr spc="-10" dirty="0"/>
              <a:t> </a:t>
            </a:r>
            <a:r>
              <a:rPr dirty="0"/>
              <a:t>that</a:t>
            </a:r>
            <a:r>
              <a:rPr spc="5" dirty="0"/>
              <a:t> </a:t>
            </a:r>
            <a:r>
              <a:rPr dirty="0"/>
              <a:t>are</a:t>
            </a:r>
            <a:r>
              <a:rPr spc="-15" dirty="0"/>
              <a:t> </a:t>
            </a:r>
            <a:r>
              <a:rPr dirty="0"/>
              <a:t>cooler</a:t>
            </a:r>
            <a:r>
              <a:rPr spc="-15" dirty="0"/>
              <a:t> </a:t>
            </a:r>
            <a:r>
              <a:rPr dirty="0"/>
              <a:t>than</a:t>
            </a:r>
            <a:r>
              <a:rPr spc="-15" dirty="0"/>
              <a:t> </a:t>
            </a:r>
            <a:r>
              <a:rPr dirty="0"/>
              <a:t>your</a:t>
            </a:r>
            <a:r>
              <a:rPr spc="-10" dirty="0"/>
              <a:t> </a:t>
            </a:r>
            <a:r>
              <a:rPr dirty="0"/>
              <a:t>home,</a:t>
            </a:r>
            <a:r>
              <a:rPr spc="-15" dirty="0"/>
              <a:t> </a:t>
            </a:r>
            <a:r>
              <a:rPr dirty="0"/>
              <a:t>e.g.</a:t>
            </a:r>
            <a:r>
              <a:rPr spc="-10" dirty="0"/>
              <a:t> </a:t>
            </a:r>
            <a:r>
              <a:rPr dirty="0"/>
              <a:t>cooling</a:t>
            </a:r>
            <a:r>
              <a:rPr spc="-15" dirty="0"/>
              <a:t> </a:t>
            </a:r>
            <a:r>
              <a:rPr dirty="0"/>
              <a:t>centres,</a:t>
            </a:r>
            <a:r>
              <a:rPr spc="-10" dirty="0"/>
              <a:t> </a:t>
            </a:r>
            <a:r>
              <a:rPr dirty="0"/>
              <a:t>public</a:t>
            </a:r>
            <a:r>
              <a:rPr spc="-15" dirty="0"/>
              <a:t> </a:t>
            </a:r>
            <a:r>
              <a:rPr dirty="0"/>
              <a:t>buildings</a:t>
            </a:r>
            <a:r>
              <a:rPr spc="-10" dirty="0"/>
              <a:t> </a:t>
            </a:r>
            <a:r>
              <a:rPr spc="-20" dirty="0"/>
              <a:t>etc.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161275" y="4947887"/>
            <a:ext cx="11206480" cy="174307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551815" indent="-539115">
              <a:lnSpc>
                <a:spcPct val="100000"/>
              </a:lnSpc>
              <a:spcBef>
                <a:spcPts val="1015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Stay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indoors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when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sun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its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highest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(usually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between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10-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15h)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newborns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shade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out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of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direct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sunlight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Use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broad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brimmed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hat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when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carrying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newborns,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parasol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using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buggy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25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Do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cover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buggies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with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cloth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blankets,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this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make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temperature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rise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inside</a:t>
            </a:r>
            <a:endParaRPr sz="2050">
              <a:latin typeface="Karla"/>
              <a:cs typeface="Karl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61275" y="7318529"/>
            <a:ext cx="10238740" cy="217233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551815" indent="-539115">
              <a:lnSpc>
                <a:spcPct val="100000"/>
              </a:lnSpc>
              <a:spcBef>
                <a:spcPts val="1015"/>
              </a:spcBef>
              <a:buChar char="•"/>
              <a:tabLst>
                <a:tab pos="551815" algn="l"/>
              </a:tabLst>
            </a:pP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Turn</a:t>
            </a:r>
            <a:r>
              <a:rPr sz="2050" spc="-3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off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electrical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equipment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lights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that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can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heat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home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Close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windows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and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blinds/curtains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during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day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room</a:t>
            </a:r>
            <a:r>
              <a:rPr sz="2050" spc="-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cool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19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windows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open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20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night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safe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25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Keep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doors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open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help</a:t>
            </a:r>
            <a:r>
              <a:rPr sz="2050" spc="1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move,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if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safe</a:t>
            </a:r>
            <a:endParaRPr sz="2050">
              <a:latin typeface="Karla"/>
              <a:cs typeface="Karla"/>
            </a:endParaRPr>
          </a:p>
          <a:p>
            <a:pPr marL="551815" indent="-539115">
              <a:lnSpc>
                <a:spcPct val="100000"/>
              </a:lnSpc>
              <a:spcBef>
                <a:spcPts val="920"/>
              </a:spcBef>
              <a:buChar char="•"/>
              <a:tabLst>
                <a:tab pos="551815" algn="l"/>
              </a:tabLst>
            </a:pP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Use</a:t>
            </a:r>
            <a:r>
              <a:rPr sz="2050" spc="-2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fan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or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air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conditioner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to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move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air,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but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ensure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it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is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not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aimed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at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dirty="0">
                <a:solidFill>
                  <a:srgbClr val="1C294F"/>
                </a:solidFill>
                <a:latin typeface="Karla"/>
                <a:cs typeface="Karla"/>
              </a:rPr>
              <a:t>the</a:t>
            </a:r>
            <a:r>
              <a:rPr sz="2050" spc="-5" dirty="0">
                <a:solidFill>
                  <a:srgbClr val="1C294F"/>
                </a:solidFill>
                <a:latin typeface="Karla"/>
                <a:cs typeface="Karla"/>
              </a:rPr>
              <a:t> </a:t>
            </a:r>
            <a:r>
              <a:rPr sz="2050" spc="-10" dirty="0">
                <a:solidFill>
                  <a:srgbClr val="1C294F"/>
                </a:solidFill>
                <a:latin typeface="Karla"/>
                <a:cs typeface="Karla"/>
              </a:rPr>
              <a:t>newborn</a:t>
            </a:r>
            <a:endParaRPr sz="2050">
              <a:latin typeface="Karla"/>
              <a:cs typeface="Karl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object 2">
            <a:extLst>
              <a:ext uri="{FF2B5EF4-FFF2-40B4-BE49-F238E27FC236}">
                <a16:creationId xmlns:a16="http://schemas.microsoft.com/office/drawing/2014/main" id="{C710E7F2-2C63-BE1C-8E60-2AEEACC80993}"/>
              </a:ext>
            </a:extLst>
          </p:cNvPr>
          <p:cNvSpPr/>
          <p:nvPr/>
        </p:nvSpPr>
        <p:spPr>
          <a:xfrm rot="10800000">
            <a:off x="12338050" y="-15379"/>
            <a:ext cx="7766050" cy="2449672"/>
          </a:xfrm>
          <a:custGeom>
            <a:avLst/>
            <a:gdLst/>
            <a:ahLst/>
            <a:cxnLst/>
            <a:rect l="l" t="t" r="r" b="b"/>
            <a:pathLst>
              <a:path w="8308975" h="2550795">
                <a:moveTo>
                  <a:pt x="5668113" y="0"/>
                </a:moveTo>
                <a:lnTo>
                  <a:pt x="5622351" y="49"/>
                </a:lnTo>
                <a:lnTo>
                  <a:pt x="5576950" y="3104"/>
                </a:lnTo>
                <a:lnTo>
                  <a:pt x="5521602" y="11013"/>
                </a:lnTo>
                <a:lnTo>
                  <a:pt x="5466695" y="23166"/>
                </a:lnTo>
                <a:lnTo>
                  <a:pt x="5412483" y="39098"/>
                </a:lnTo>
                <a:lnTo>
                  <a:pt x="5359220" y="58346"/>
                </a:lnTo>
                <a:lnTo>
                  <a:pt x="5307160" y="80444"/>
                </a:lnTo>
                <a:lnTo>
                  <a:pt x="5256556" y="104929"/>
                </a:lnTo>
                <a:lnTo>
                  <a:pt x="5207662" y="131337"/>
                </a:lnTo>
                <a:lnTo>
                  <a:pt x="5160732" y="159204"/>
                </a:lnTo>
                <a:lnTo>
                  <a:pt x="5116020" y="188065"/>
                </a:lnTo>
                <a:lnTo>
                  <a:pt x="5073779" y="217456"/>
                </a:lnTo>
                <a:lnTo>
                  <a:pt x="5034263" y="246914"/>
                </a:lnTo>
                <a:lnTo>
                  <a:pt x="4997725" y="275973"/>
                </a:lnTo>
                <a:lnTo>
                  <a:pt x="4964420" y="304170"/>
                </a:lnTo>
                <a:lnTo>
                  <a:pt x="4934601" y="331041"/>
                </a:lnTo>
                <a:lnTo>
                  <a:pt x="4852921" y="413570"/>
                </a:lnTo>
                <a:lnTo>
                  <a:pt x="4820469" y="444106"/>
                </a:lnTo>
                <a:lnTo>
                  <a:pt x="4787153" y="472628"/>
                </a:lnTo>
                <a:lnTo>
                  <a:pt x="4751046" y="501212"/>
                </a:lnTo>
                <a:lnTo>
                  <a:pt x="4710220" y="531933"/>
                </a:lnTo>
                <a:lnTo>
                  <a:pt x="4662748" y="566867"/>
                </a:lnTo>
                <a:lnTo>
                  <a:pt x="4597697" y="612003"/>
                </a:lnTo>
                <a:lnTo>
                  <a:pt x="4549013" y="639535"/>
                </a:lnTo>
                <a:lnTo>
                  <a:pt x="4511001" y="652986"/>
                </a:lnTo>
                <a:lnTo>
                  <a:pt x="4477968" y="655880"/>
                </a:lnTo>
                <a:lnTo>
                  <a:pt x="4428215" y="645484"/>
                </a:lnTo>
                <a:lnTo>
                  <a:pt x="4384567" y="621529"/>
                </a:lnTo>
                <a:lnTo>
                  <a:pt x="4346344" y="588924"/>
                </a:lnTo>
                <a:lnTo>
                  <a:pt x="4312868" y="552582"/>
                </a:lnTo>
                <a:lnTo>
                  <a:pt x="4283461" y="517413"/>
                </a:lnTo>
                <a:lnTo>
                  <a:pt x="4246959" y="475508"/>
                </a:lnTo>
                <a:lnTo>
                  <a:pt x="4208840" y="434879"/>
                </a:lnTo>
                <a:lnTo>
                  <a:pt x="4169401" y="395698"/>
                </a:lnTo>
                <a:lnTo>
                  <a:pt x="4128941" y="358140"/>
                </a:lnTo>
                <a:lnTo>
                  <a:pt x="4087757" y="322378"/>
                </a:lnTo>
                <a:lnTo>
                  <a:pt x="4046147" y="288586"/>
                </a:lnTo>
                <a:lnTo>
                  <a:pt x="4004410" y="256938"/>
                </a:lnTo>
                <a:lnTo>
                  <a:pt x="3962844" y="227607"/>
                </a:lnTo>
                <a:lnTo>
                  <a:pt x="3921747" y="200767"/>
                </a:lnTo>
                <a:lnTo>
                  <a:pt x="3881417" y="176592"/>
                </a:lnTo>
                <a:lnTo>
                  <a:pt x="3842152" y="155255"/>
                </a:lnTo>
                <a:lnTo>
                  <a:pt x="3804251" y="136930"/>
                </a:lnTo>
                <a:lnTo>
                  <a:pt x="3768010" y="121792"/>
                </a:lnTo>
                <a:lnTo>
                  <a:pt x="3703000" y="101586"/>
                </a:lnTo>
                <a:lnTo>
                  <a:pt x="3662335" y="92501"/>
                </a:lnTo>
                <a:lnTo>
                  <a:pt x="3614722" y="84995"/>
                </a:lnTo>
                <a:lnTo>
                  <a:pt x="3561690" y="80720"/>
                </a:lnTo>
                <a:lnTo>
                  <a:pt x="3504768" y="81329"/>
                </a:lnTo>
                <a:lnTo>
                  <a:pt x="3445484" y="88475"/>
                </a:lnTo>
                <a:lnTo>
                  <a:pt x="3385369" y="103809"/>
                </a:lnTo>
                <a:lnTo>
                  <a:pt x="3325950" y="128985"/>
                </a:lnTo>
                <a:lnTo>
                  <a:pt x="3268759" y="165654"/>
                </a:lnTo>
                <a:lnTo>
                  <a:pt x="3231679" y="198075"/>
                </a:lnTo>
                <a:lnTo>
                  <a:pt x="3199213" y="234048"/>
                </a:lnTo>
                <a:lnTo>
                  <a:pt x="3171041" y="273237"/>
                </a:lnTo>
                <a:lnTo>
                  <a:pt x="3146845" y="315305"/>
                </a:lnTo>
                <a:lnTo>
                  <a:pt x="3126305" y="359918"/>
                </a:lnTo>
                <a:lnTo>
                  <a:pt x="3109101" y="406738"/>
                </a:lnTo>
                <a:lnTo>
                  <a:pt x="3094914" y="455431"/>
                </a:lnTo>
                <a:lnTo>
                  <a:pt x="3083425" y="505660"/>
                </a:lnTo>
                <a:lnTo>
                  <a:pt x="3074313" y="557089"/>
                </a:lnTo>
                <a:lnTo>
                  <a:pt x="3067260" y="609383"/>
                </a:lnTo>
                <a:lnTo>
                  <a:pt x="3061947" y="662204"/>
                </a:lnTo>
                <a:lnTo>
                  <a:pt x="3058053" y="715219"/>
                </a:lnTo>
                <a:lnTo>
                  <a:pt x="3055853" y="763147"/>
                </a:lnTo>
                <a:lnTo>
                  <a:pt x="3055081" y="811884"/>
                </a:lnTo>
                <a:lnTo>
                  <a:pt x="3055631" y="861336"/>
                </a:lnTo>
                <a:lnTo>
                  <a:pt x="3057395" y="911411"/>
                </a:lnTo>
                <a:lnTo>
                  <a:pt x="3060265" y="962015"/>
                </a:lnTo>
                <a:lnTo>
                  <a:pt x="3064134" y="1013056"/>
                </a:lnTo>
                <a:lnTo>
                  <a:pt x="3068893" y="1064442"/>
                </a:lnTo>
                <a:lnTo>
                  <a:pt x="3074436" y="1116079"/>
                </a:lnTo>
                <a:lnTo>
                  <a:pt x="3080655" y="1167874"/>
                </a:lnTo>
                <a:lnTo>
                  <a:pt x="3087442" y="1219736"/>
                </a:lnTo>
                <a:lnTo>
                  <a:pt x="3094690" y="1271571"/>
                </a:lnTo>
                <a:lnTo>
                  <a:pt x="3102290" y="1323286"/>
                </a:lnTo>
                <a:lnTo>
                  <a:pt x="3118120" y="1425987"/>
                </a:lnTo>
                <a:lnTo>
                  <a:pt x="3138187" y="1552177"/>
                </a:lnTo>
                <a:lnTo>
                  <a:pt x="3147652" y="1617665"/>
                </a:lnTo>
                <a:lnTo>
                  <a:pt x="3151220" y="1664639"/>
                </a:lnTo>
                <a:lnTo>
                  <a:pt x="3145579" y="1684487"/>
                </a:lnTo>
                <a:lnTo>
                  <a:pt x="3137790" y="1679751"/>
                </a:lnTo>
                <a:lnTo>
                  <a:pt x="3127966" y="1662348"/>
                </a:lnTo>
                <a:lnTo>
                  <a:pt x="3115736" y="1633713"/>
                </a:lnTo>
                <a:lnTo>
                  <a:pt x="3082576" y="1548493"/>
                </a:lnTo>
                <a:lnTo>
                  <a:pt x="3060904" y="1494780"/>
                </a:lnTo>
                <a:lnTo>
                  <a:pt x="3035343" y="1435581"/>
                </a:lnTo>
                <a:lnTo>
                  <a:pt x="3005522" y="1372331"/>
                </a:lnTo>
                <a:lnTo>
                  <a:pt x="2971070" y="1306466"/>
                </a:lnTo>
                <a:lnTo>
                  <a:pt x="2931617" y="1239422"/>
                </a:lnTo>
                <a:lnTo>
                  <a:pt x="2894447" y="1180188"/>
                </a:lnTo>
                <a:lnTo>
                  <a:pt x="2873079" y="1147225"/>
                </a:lnTo>
                <a:lnTo>
                  <a:pt x="2849635" y="1112591"/>
                </a:lnTo>
                <a:lnTo>
                  <a:pt x="2823948" y="1076706"/>
                </a:lnTo>
                <a:lnTo>
                  <a:pt x="2795852" y="1039988"/>
                </a:lnTo>
                <a:lnTo>
                  <a:pt x="2765181" y="1002857"/>
                </a:lnTo>
                <a:lnTo>
                  <a:pt x="2731768" y="965733"/>
                </a:lnTo>
                <a:lnTo>
                  <a:pt x="2695449" y="929035"/>
                </a:lnTo>
                <a:lnTo>
                  <a:pt x="2656056" y="893182"/>
                </a:lnTo>
                <a:lnTo>
                  <a:pt x="2613424" y="858594"/>
                </a:lnTo>
                <a:lnTo>
                  <a:pt x="2567386" y="825690"/>
                </a:lnTo>
                <a:lnTo>
                  <a:pt x="2517776" y="794889"/>
                </a:lnTo>
                <a:lnTo>
                  <a:pt x="2464428" y="766611"/>
                </a:lnTo>
                <a:lnTo>
                  <a:pt x="2407177" y="741276"/>
                </a:lnTo>
                <a:lnTo>
                  <a:pt x="2345855" y="719302"/>
                </a:lnTo>
                <a:lnTo>
                  <a:pt x="2283209" y="703427"/>
                </a:lnTo>
                <a:lnTo>
                  <a:pt x="2206023" y="693218"/>
                </a:lnTo>
                <a:lnTo>
                  <a:pt x="2162920" y="691578"/>
                </a:lnTo>
                <a:lnTo>
                  <a:pt x="2117314" y="692964"/>
                </a:lnTo>
                <a:lnTo>
                  <a:pt x="2069583" y="697911"/>
                </a:lnTo>
                <a:lnTo>
                  <a:pt x="2020105" y="706957"/>
                </a:lnTo>
                <a:lnTo>
                  <a:pt x="1969256" y="720637"/>
                </a:lnTo>
                <a:lnTo>
                  <a:pt x="1917414" y="739488"/>
                </a:lnTo>
                <a:lnTo>
                  <a:pt x="1864956" y="764046"/>
                </a:lnTo>
                <a:lnTo>
                  <a:pt x="1812261" y="794848"/>
                </a:lnTo>
                <a:lnTo>
                  <a:pt x="1759705" y="832430"/>
                </a:lnTo>
                <a:lnTo>
                  <a:pt x="1728984" y="857636"/>
                </a:lnTo>
                <a:lnTo>
                  <a:pt x="1674488" y="908125"/>
                </a:lnTo>
                <a:lnTo>
                  <a:pt x="1627368" y="958347"/>
                </a:lnTo>
                <a:lnTo>
                  <a:pt x="1585360" y="1007861"/>
                </a:lnTo>
                <a:lnTo>
                  <a:pt x="1526984" y="1079835"/>
                </a:lnTo>
                <a:lnTo>
                  <a:pt x="1507630" y="1102993"/>
                </a:lnTo>
                <a:lnTo>
                  <a:pt x="1467381" y="1147725"/>
                </a:lnTo>
                <a:lnTo>
                  <a:pt x="1423190" y="1189979"/>
                </a:lnTo>
                <a:lnTo>
                  <a:pt x="1372795" y="1229311"/>
                </a:lnTo>
                <a:lnTo>
                  <a:pt x="1313933" y="1265280"/>
                </a:lnTo>
                <a:lnTo>
                  <a:pt x="1244340" y="1297442"/>
                </a:lnTo>
                <a:lnTo>
                  <a:pt x="1204812" y="1311957"/>
                </a:lnTo>
                <a:lnTo>
                  <a:pt x="1161752" y="1325355"/>
                </a:lnTo>
                <a:lnTo>
                  <a:pt x="1114878" y="1337580"/>
                </a:lnTo>
                <a:lnTo>
                  <a:pt x="1063906" y="1348577"/>
                </a:lnTo>
                <a:lnTo>
                  <a:pt x="1008555" y="1358290"/>
                </a:lnTo>
                <a:lnTo>
                  <a:pt x="948540" y="1366665"/>
                </a:lnTo>
                <a:lnTo>
                  <a:pt x="883579" y="1373645"/>
                </a:lnTo>
                <a:lnTo>
                  <a:pt x="813388" y="1379177"/>
                </a:lnTo>
                <a:lnTo>
                  <a:pt x="737686" y="1383203"/>
                </a:lnTo>
                <a:lnTo>
                  <a:pt x="656189" y="1385669"/>
                </a:lnTo>
                <a:lnTo>
                  <a:pt x="595916" y="1388215"/>
                </a:lnTo>
                <a:lnTo>
                  <a:pt x="541145" y="1393360"/>
                </a:lnTo>
                <a:lnTo>
                  <a:pt x="491371" y="1401107"/>
                </a:lnTo>
                <a:lnTo>
                  <a:pt x="446087" y="1411463"/>
                </a:lnTo>
                <a:lnTo>
                  <a:pt x="404786" y="1424432"/>
                </a:lnTo>
                <a:lnTo>
                  <a:pt x="366963" y="1440017"/>
                </a:lnTo>
                <a:lnTo>
                  <a:pt x="332111" y="1458225"/>
                </a:lnTo>
                <a:lnTo>
                  <a:pt x="299723" y="1479059"/>
                </a:lnTo>
                <a:lnTo>
                  <a:pt x="269294" y="1502523"/>
                </a:lnTo>
                <a:lnTo>
                  <a:pt x="240316" y="1528623"/>
                </a:lnTo>
                <a:lnTo>
                  <a:pt x="212284" y="1557363"/>
                </a:lnTo>
                <a:lnTo>
                  <a:pt x="184691" y="1588748"/>
                </a:lnTo>
                <a:lnTo>
                  <a:pt x="157031" y="1622782"/>
                </a:lnTo>
                <a:lnTo>
                  <a:pt x="128797" y="1659469"/>
                </a:lnTo>
                <a:lnTo>
                  <a:pt x="99484" y="1698815"/>
                </a:lnTo>
                <a:lnTo>
                  <a:pt x="35591" y="1785501"/>
                </a:lnTo>
                <a:lnTo>
                  <a:pt x="0" y="1832849"/>
                </a:lnTo>
                <a:lnTo>
                  <a:pt x="0" y="2550346"/>
                </a:lnTo>
                <a:lnTo>
                  <a:pt x="8308678" y="2550346"/>
                </a:lnTo>
                <a:lnTo>
                  <a:pt x="8261172" y="2436161"/>
                </a:lnTo>
                <a:lnTo>
                  <a:pt x="8253144" y="2414655"/>
                </a:lnTo>
                <a:lnTo>
                  <a:pt x="8229531" y="2358460"/>
                </a:lnTo>
                <a:lnTo>
                  <a:pt x="8194504" y="2288417"/>
                </a:lnTo>
                <a:lnTo>
                  <a:pt x="8172211" y="2249602"/>
                </a:lnTo>
                <a:lnTo>
                  <a:pt x="8146463" y="2209003"/>
                </a:lnTo>
                <a:lnTo>
                  <a:pt x="8117062" y="2167180"/>
                </a:lnTo>
                <a:lnTo>
                  <a:pt x="8083806" y="2124692"/>
                </a:lnTo>
                <a:lnTo>
                  <a:pt x="8046496" y="2082099"/>
                </a:lnTo>
                <a:lnTo>
                  <a:pt x="8004930" y="2039960"/>
                </a:lnTo>
                <a:lnTo>
                  <a:pt x="7958910" y="1998835"/>
                </a:lnTo>
                <a:lnTo>
                  <a:pt x="7908234" y="1959282"/>
                </a:lnTo>
                <a:lnTo>
                  <a:pt x="7852703" y="1921862"/>
                </a:lnTo>
                <a:lnTo>
                  <a:pt x="7798611" y="1889769"/>
                </a:lnTo>
                <a:lnTo>
                  <a:pt x="7762480" y="1870695"/>
                </a:lnTo>
                <a:lnTo>
                  <a:pt x="7720631" y="1851074"/>
                </a:lnTo>
                <a:lnTo>
                  <a:pt x="7673319" y="1832009"/>
                </a:lnTo>
                <a:lnTo>
                  <a:pt x="7620796" y="1814606"/>
                </a:lnTo>
                <a:lnTo>
                  <a:pt x="7563317" y="1799966"/>
                </a:lnTo>
                <a:lnTo>
                  <a:pt x="7501136" y="1789195"/>
                </a:lnTo>
                <a:lnTo>
                  <a:pt x="7434506" y="1783395"/>
                </a:lnTo>
                <a:lnTo>
                  <a:pt x="7366986" y="1783218"/>
                </a:lnTo>
                <a:lnTo>
                  <a:pt x="7301502" y="1788132"/>
                </a:lnTo>
                <a:lnTo>
                  <a:pt x="7238295" y="1797507"/>
                </a:lnTo>
                <a:lnTo>
                  <a:pt x="7177608" y="1810708"/>
                </a:lnTo>
                <a:lnTo>
                  <a:pt x="7119682" y="1827104"/>
                </a:lnTo>
                <a:lnTo>
                  <a:pt x="7064758" y="1846061"/>
                </a:lnTo>
                <a:lnTo>
                  <a:pt x="7013079" y="1866946"/>
                </a:lnTo>
                <a:lnTo>
                  <a:pt x="6964884" y="1889127"/>
                </a:lnTo>
                <a:lnTo>
                  <a:pt x="6920417" y="1911970"/>
                </a:lnTo>
                <a:lnTo>
                  <a:pt x="6879919" y="1934843"/>
                </a:lnTo>
                <a:lnTo>
                  <a:pt x="6843630" y="1957114"/>
                </a:lnTo>
                <a:lnTo>
                  <a:pt x="6811793" y="1978149"/>
                </a:lnTo>
                <a:lnTo>
                  <a:pt x="6762441" y="2013979"/>
                </a:lnTo>
                <a:lnTo>
                  <a:pt x="6704790" y="2061827"/>
                </a:lnTo>
                <a:lnTo>
                  <a:pt x="6670655" y="2089415"/>
                </a:lnTo>
                <a:lnTo>
                  <a:pt x="6632227" y="2119121"/>
                </a:lnTo>
                <a:lnTo>
                  <a:pt x="6590343" y="2150029"/>
                </a:lnTo>
                <a:lnTo>
                  <a:pt x="6545842" y="2181225"/>
                </a:lnTo>
                <a:lnTo>
                  <a:pt x="6499559" y="2211793"/>
                </a:lnTo>
                <a:lnTo>
                  <a:pt x="6452332" y="2240818"/>
                </a:lnTo>
                <a:lnTo>
                  <a:pt x="6405000" y="2267383"/>
                </a:lnTo>
                <a:lnTo>
                  <a:pt x="6358398" y="2290574"/>
                </a:lnTo>
                <a:lnTo>
                  <a:pt x="6313364" y="2309474"/>
                </a:lnTo>
                <a:lnTo>
                  <a:pt x="6270736" y="2323170"/>
                </a:lnTo>
                <a:lnTo>
                  <a:pt x="6231351" y="2330744"/>
                </a:lnTo>
                <a:lnTo>
                  <a:pt x="6196047" y="2331283"/>
                </a:lnTo>
                <a:lnTo>
                  <a:pt x="6165660" y="2323869"/>
                </a:lnTo>
                <a:lnTo>
                  <a:pt x="6132147" y="2297716"/>
                </a:lnTo>
                <a:lnTo>
                  <a:pt x="6114659" y="2263642"/>
                </a:lnTo>
                <a:lnTo>
                  <a:pt x="6105383" y="2201491"/>
                </a:lnTo>
                <a:lnTo>
                  <a:pt x="6106768" y="2156523"/>
                </a:lnTo>
                <a:lnTo>
                  <a:pt x="6113737" y="2100499"/>
                </a:lnTo>
                <a:lnTo>
                  <a:pt x="6127468" y="2032072"/>
                </a:lnTo>
                <a:lnTo>
                  <a:pt x="6149139" y="1949897"/>
                </a:lnTo>
                <a:lnTo>
                  <a:pt x="6179927" y="1852629"/>
                </a:lnTo>
                <a:lnTo>
                  <a:pt x="6205143" y="1781693"/>
                </a:lnTo>
                <a:lnTo>
                  <a:pt x="6229811" y="1718426"/>
                </a:lnTo>
                <a:lnTo>
                  <a:pt x="6253883" y="1661993"/>
                </a:lnTo>
                <a:lnTo>
                  <a:pt x="6277312" y="1611558"/>
                </a:lnTo>
                <a:lnTo>
                  <a:pt x="6300050" y="1566287"/>
                </a:lnTo>
                <a:lnTo>
                  <a:pt x="6322051" y="1525343"/>
                </a:lnTo>
                <a:lnTo>
                  <a:pt x="6343268" y="1487893"/>
                </a:lnTo>
                <a:lnTo>
                  <a:pt x="6383159" y="1420128"/>
                </a:lnTo>
                <a:lnTo>
                  <a:pt x="6401739" y="1388144"/>
                </a:lnTo>
                <a:lnTo>
                  <a:pt x="6435934" y="1323795"/>
                </a:lnTo>
                <a:lnTo>
                  <a:pt x="6465861" y="1253371"/>
                </a:lnTo>
                <a:lnTo>
                  <a:pt x="6479106" y="1213792"/>
                </a:lnTo>
                <a:lnTo>
                  <a:pt x="6491142" y="1170189"/>
                </a:lnTo>
                <a:lnTo>
                  <a:pt x="6501368" y="1124297"/>
                </a:lnTo>
                <a:lnTo>
                  <a:pt x="6512462" y="1057194"/>
                </a:lnTo>
                <a:lnTo>
                  <a:pt x="6517106" y="1016801"/>
                </a:lnTo>
                <a:lnTo>
                  <a:pt x="6520494" y="972439"/>
                </a:lnTo>
                <a:lnTo>
                  <a:pt x="6522132" y="924553"/>
                </a:lnTo>
                <a:lnTo>
                  <a:pt x="6521531" y="873588"/>
                </a:lnTo>
                <a:lnTo>
                  <a:pt x="6518199" y="819988"/>
                </a:lnTo>
                <a:lnTo>
                  <a:pt x="6511644" y="764198"/>
                </a:lnTo>
                <a:lnTo>
                  <a:pt x="6501375" y="706662"/>
                </a:lnTo>
                <a:lnTo>
                  <a:pt x="6486901" y="647826"/>
                </a:lnTo>
                <a:lnTo>
                  <a:pt x="6467730" y="588134"/>
                </a:lnTo>
                <a:lnTo>
                  <a:pt x="6443371" y="528030"/>
                </a:lnTo>
                <a:lnTo>
                  <a:pt x="6413333" y="467959"/>
                </a:lnTo>
                <a:lnTo>
                  <a:pt x="6388254" y="425495"/>
                </a:lnTo>
                <a:lnTo>
                  <a:pt x="6360782" y="384577"/>
                </a:lnTo>
                <a:lnTo>
                  <a:pt x="6331063" y="345283"/>
                </a:lnTo>
                <a:lnTo>
                  <a:pt x="6299242" y="307689"/>
                </a:lnTo>
                <a:lnTo>
                  <a:pt x="6265462" y="271872"/>
                </a:lnTo>
                <a:lnTo>
                  <a:pt x="6229870" y="237908"/>
                </a:lnTo>
                <a:lnTo>
                  <a:pt x="6192609" y="205875"/>
                </a:lnTo>
                <a:lnTo>
                  <a:pt x="6153826" y="175849"/>
                </a:lnTo>
                <a:lnTo>
                  <a:pt x="6113664" y="147907"/>
                </a:lnTo>
                <a:lnTo>
                  <a:pt x="6072269" y="122126"/>
                </a:lnTo>
                <a:lnTo>
                  <a:pt x="6029785" y="98582"/>
                </a:lnTo>
                <a:lnTo>
                  <a:pt x="5986358" y="77353"/>
                </a:lnTo>
                <a:lnTo>
                  <a:pt x="5942132" y="58515"/>
                </a:lnTo>
                <a:lnTo>
                  <a:pt x="5897252" y="42145"/>
                </a:lnTo>
                <a:lnTo>
                  <a:pt x="5851863" y="28319"/>
                </a:lnTo>
                <a:lnTo>
                  <a:pt x="5806109" y="17115"/>
                </a:lnTo>
                <a:lnTo>
                  <a:pt x="5760137" y="8609"/>
                </a:lnTo>
                <a:lnTo>
                  <a:pt x="5714089" y="2878"/>
                </a:lnTo>
                <a:lnTo>
                  <a:pt x="5668113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2">
            <a:extLst>
              <a:ext uri="{FF2B5EF4-FFF2-40B4-BE49-F238E27FC236}">
                <a16:creationId xmlns:a16="http://schemas.microsoft.com/office/drawing/2014/main" id="{978E60D4-B224-0F3E-F937-F63C32EE7F8D}"/>
              </a:ext>
            </a:extLst>
          </p:cNvPr>
          <p:cNvSpPr/>
          <p:nvPr/>
        </p:nvSpPr>
        <p:spPr>
          <a:xfrm>
            <a:off x="-2" y="7663875"/>
            <a:ext cx="11873665" cy="3645129"/>
          </a:xfrm>
          <a:custGeom>
            <a:avLst/>
            <a:gdLst/>
            <a:ahLst/>
            <a:cxnLst/>
            <a:rect l="l" t="t" r="r" b="b"/>
            <a:pathLst>
              <a:path w="8308975" h="2550795">
                <a:moveTo>
                  <a:pt x="5668113" y="0"/>
                </a:moveTo>
                <a:lnTo>
                  <a:pt x="5622351" y="49"/>
                </a:lnTo>
                <a:lnTo>
                  <a:pt x="5576950" y="3104"/>
                </a:lnTo>
                <a:lnTo>
                  <a:pt x="5521602" y="11013"/>
                </a:lnTo>
                <a:lnTo>
                  <a:pt x="5466695" y="23166"/>
                </a:lnTo>
                <a:lnTo>
                  <a:pt x="5412483" y="39098"/>
                </a:lnTo>
                <a:lnTo>
                  <a:pt x="5359220" y="58346"/>
                </a:lnTo>
                <a:lnTo>
                  <a:pt x="5307160" y="80444"/>
                </a:lnTo>
                <a:lnTo>
                  <a:pt x="5256556" y="104929"/>
                </a:lnTo>
                <a:lnTo>
                  <a:pt x="5207662" y="131337"/>
                </a:lnTo>
                <a:lnTo>
                  <a:pt x="5160732" y="159204"/>
                </a:lnTo>
                <a:lnTo>
                  <a:pt x="5116020" y="188065"/>
                </a:lnTo>
                <a:lnTo>
                  <a:pt x="5073779" y="217456"/>
                </a:lnTo>
                <a:lnTo>
                  <a:pt x="5034263" y="246914"/>
                </a:lnTo>
                <a:lnTo>
                  <a:pt x="4997725" y="275973"/>
                </a:lnTo>
                <a:lnTo>
                  <a:pt x="4964420" y="304170"/>
                </a:lnTo>
                <a:lnTo>
                  <a:pt x="4934601" y="331041"/>
                </a:lnTo>
                <a:lnTo>
                  <a:pt x="4852921" y="413570"/>
                </a:lnTo>
                <a:lnTo>
                  <a:pt x="4820469" y="444106"/>
                </a:lnTo>
                <a:lnTo>
                  <a:pt x="4787153" y="472628"/>
                </a:lnTo>
                <a:lnTo>
                  <a:pt x="4751046" y="501212"/>
                </a:lnTo>
                <a:lnTo>
                  <a:pt x="4710220" y="531933"/>
                </a:lnTo>
                <a:lnTo>
                  <a:pt x="4662748" y="566867"/>
                </a:lnTo>
                <a:lnTo>
                  <a:pt x="4597697" y="612003"/>
                </a:lnTo>
                <a:lnTo>
                  <a:pt x="4549013" y="639535"/>
                </a:lnTo>
                <a:lnTo>
                  <a:pt x="4511001" y="652986"/>
                </a:lnTo>
                <a:lnTo>
                  <a:pt x="4477968" y="655880"/>
                </a:lnTo>
                <a:lnTo>
                  <a:pt x="4428215" y="645484"/>
                </a:lnTo>
                <a:lnTo>
                  <a:pt x="4384567" y="621529"/>
                </a:lnTo>
                <a:lnTo>
                  <a:pt x="4346344" y="588924"/>
                </a:lnTo>
                <a:lnTo>
                  <a:pt x="4312868" y="552582"/>
                </a:lnTo>
                <a:lnTo>
                  <a:pt x="4283461" y="517413"/>
                </a:lnTo>
                <a:lnTo>
                  <a:pt x="4246959" y="475508"/>
                </a:lnTo>
                <a:lnTo>
                  <a:pt x="4208840" y="434879"/>
                </a:lnTo>
                <a:lnTo>
                  <a:pt x="4169401" y="395698"/>
                </a:lnTo>
                <a:lnTo>
                  <a:pt x="4128941" y="358140"/>
                </a:lnTo>
                <a:lnTo>
                  <a:pt x="4087757" y="322378"/>
                </a:lnTo>
                <a:lnTo>
                  <a:pt x="4046147" y="288586"/>
                </a:lnTo>
                <a:lnTo>
                  <a:pt x="4004410" y="256938"/>
                </a:lnTo>
                <a:lnTo>
                  <a:pt x="3962844" y="227607"/>
                </a:lnTo>
                <a:lnTo>
                  <a:pt x="3921747" y="200767"/>
                </a:lnTo>
                <a:lnTo>
                  <a:pt x="3881417" y="176592"/>
                </a:lnTo>
                <a:lnTo>
                  <a:pt x="3842152" y="155255"/>
                </a:lnTo>
                <a:lnTo>
                  <a:pt x="3804251" y="136930"/>
                </a:lnTo>
                <a:lnTo>
                  <a:pt x="3768010" y="121792"/>
                </a:lnTo>
                <a:lnTo>
                  <a:pt x="3703000" y="101586"/>
                </a:lnTo>
                <a:lnTo>
                  <a:pt x="3662335" y="92501"/>
                </a:lnTo>
                <a:lnTo>
                  <a:pt x="3614722" y="84995"/>
                </a:lnTo>
                <a:lnTo>
                  <a:pt x="3561690" y="80720"/>
                </a:lnTo>
                <a:lnTo>
                  <a:pt x="3504768" y="81329"/>
                </a:lnTo>
                <a:lnTo>
                  <a:pt x="3445484" y="88475"/>
                </a:lnTo>
                <a:lnTo>
                  <a:pt x="3385369" y="103809"/>
                </a:lnTo>
                <a:lnTo>
                  <a:pt x="3325950" y="128985"/>
                </a:lnTo>
                <a:lnTo>
                  <a:pt x="3268759" y="165654"/>
                </a:lnTo>
                <a:lnTo>
                  <a:pt x="3231679" y="198075"/>
                </a:lnTo>
                <a:lnTo>
                  <a:pt x="3199213" y="234048"/>
                </a:lnTo>
                <a:lnTo>
                  <a:pt x="3171041" y="273237"/>
                </a:lnTo>
                <a:lnTo>
                  <a:pt x="3146845" y="315305"/>
                </a:lnTo>
                <a:lnTo>
                  <a:pt x="3126305" y="359918"/>
                </a:lnTo>
                <a:lnTo>
                  <a:pt x="3109101" y="406738"/>
                </a:lnTo>
                <a:lnTo>
                  <a:pt x="3094914" y="455431"/>
                </a:lnTo>
                <a:lnTo>
                  <a:pt x="3083425" y="505660"/>
                </a:lnTo>
                <a:lnTo>
                  <a:pt x="3074313" y="557089"/>
                </a:lnTo>
                <a:lnTo>
                  <a:pt x="3067260" y="609383"/>
                </a:lnTo>
                <a:lnTo>
                  <a:pt x="3061947" y="662204"/>
                </a:lnTo>
                <a:lnTo>
                  <a:pt x="3058053" y="715219"/>
                </a:lnTo>
                <a:lnTo>
                  <a:pt x="3055853" y="763147"/>
                </a:lnTo>
                <a:lnTo>
                  <a:pt x="3055081" y="811884"/>
                </a:lnTo>
                <a:lnTo>
                  <a:pt x="3055631" y="861336"/>
                </a:lnTo>
                <a:lnTo>
                  <a:pt x="3057395" y="911411"/>
                </a:lnTo>
                <a:lnTo>
                  <a:pt x="3060265" y="962015"/>
                </a:lnTo>
                <a:lnTo>
                  <a:pt x="3064134" y="1013056"/>
                </a:lnTo>
                <a:lnTo>
                  <a:pt x="3068893" y="1064442"/>
                </a:lnTo>
                <a:lnTo>
                  <a:pt x="3074436" y="1116079"/>
                </a:lnTo>
                <a:lnTo>
                  <a:pt x="3080655" y="1167874"/>
                </a:lnTo>
                <a:lnTo>
                  <a:pt x="3087442" y="1219736"/>
                </a:lnTo>
                <a:lnTo>
                  <a:pt x="3094690" y="1271571"/>
                </a:lnTo>
                <a:lnTo>
                  <a:pt x="3102290" y="1323286"/>
                </a:lnTo>
                <a:lnTo>
                  <a:pt x="3118120" y="1425987"/>
                </a:lnTo>
                <a:lnTo>
                  <a:pt x="3138187" y="1552177"/>
                </a:lnTo>
                <a:lnTo>
                  <a:pt x="3147652" y="1617665"/>
                </a:lnTo>
                <a:lnTo>
                  <a:pt x="3151220" y="1664639"/>
                </a:lnTo>
                <a:lnTo>
                  <a:pt x="3145579" y="1684487"/>
                </a:lnTo>
                <a:lnTo>
                  <a:pt x="3137790" y="1679751"/>
                </a:lnTo>
                <a:lnTo>
                  <a:pt x="3127966" y="1662348"/>
                </a:lnTo>
                <a:lnTo>
                  <a:pt x="3115736" y="1633713"/>
                </a:lnTo>
                <a:lnTo>
                  <a:pt x="3082576" y="1548493"/>
                </a:lnTo>
                <a:lnTo>
                  <a:pt x="3060904" y="1494780"/>
                </a:lnTo>
                <a:lnTo>
                  <a:pt x="3035343" y="1435581"/>
                </a:lnTo>
                <a:lnTo>
                  <a:pt x="3005522" y="1372331"/>
                </a:lnTo>
                <a:lnTo>
                  <a:pt x="2971070" y="1306466"/>
                </a:lnTo>
                <a:lnTo>
                  <a:pt x="2931617" y="1239422"/>
                </a:lnTo>
                <a:lnTo>
                  <a:pt x="2894447" y="1180188"/>
                </a:lnTo>
                <a:lnTo>
                  <a:pt x="2873079" y="1147225"/>
                </a:lnTo>
                <a:lnTo>
                  <a:pt x="2849635" y="1112591"/>
                </a:lnTo>
                <a:lnTo>
                  <a:pt x="2823948" y="1076706"/>
                </a:lnTo>
                <a:lnTo>
                  <a:pt x="2795852" y="1039988"/>
                </a:lnTo>
                <a:lnTo>
                  <a:pt x="2765181" y="1002857"/>
                </a:lnTo>
                <a:lnTo>
                  <a:pt x="2731768" y="965733"/>
                </a:lnTo>
                <a:lnTo>
                  <a:pt x="2695449" y="929035"/>
                </a:lnTo>
                <a:lnTo>
                  <a:pt x="2656056" y="893182"/>
                </a:lnTo>
                <a:lnTo>
                  <a:pt x="2613424" y="858594"/>
                </a:lnTo>
                <a:lnTo>
                  <a:pt x="2567386" y="825690"/>
                </a:lnTo>
                <a:lnTo>
                  <a:pt x="2517776" y="794889"/>
                </a:lnTo>
                <a:lnTo>
                  <a:pt x="2464428" y="766611"/>
                </a:lnTo>
                <a:lnTo>
                  <a:pt x="2407177" y="741276"/>
                </a:lnTo>
                <a:lnTo>
                  <a:pt x="2345855" y="719302"/>
                </a:lnTo>
                <a:lnTo>
                  <a:pt x="2283209" y="703427"/>
                </a:lnTo>
                <a:lnTo>
                  <a:pt x="2206023" y="693218"/>
                </a:lnTo>
                <a:lnTo>
                  <a:pt x="2162920" y="691578"/>
                </a:lnTo>
                <a:lnTo>
                  <a:pt x="2117314" y="692964"/>
                </a:lnTo>
                <a:lnTo>
                  <a:pt x="2069583" y="697911"/>
                </a:lnTo>
                <a:lnTo>
                  <a:pt x="2020105" y="706957"/>
                </a:lnTo>
                <a:lnTo>
                  <a:pt x="1969256" y="720637"/>
                </a:lnTo>
                <a:lnTo>
                  <a:pt x="1917414" y="739488"/>
                </a:lnTo>
                <a:lnTo>
                  <a:pt x="1864956" y="764046"/>
                </a:lnTo>
                <a:lnTo>
                  <a:pt x="1812261" y="794848"/>
                </a:lnTo>
                <a:lnTo>
                  <a:pt x="1759705" y="832430"/>
                </a:lnTo>
                <a:lnTo>
                  <a:pt x="1728984" y="857636"/>
                </a:lnTo>
                <a:lnTo>
                  <a:pt x="1674488" y="908125"/>
                </a:lnTo>
                <a:lnTo>
                  <a:pt x="1627368" y="958347"/>
                </a:lnTo>
                <a:lnTo>
                  <a:pt x="1585360" y="1007861"/>
                </a:lnTo>
                <a:lnTo>
                  <a:pt x="1526984" y="1079835"/>
                </a:lnTo>
                <a:lnTo>
                  <a:pt x="1507630" y="1102993"/>
                </a:lnTo>
                <a:lnTo>
                  <a:pt x="1467381" y="1147725"/>
                </a:lnTo>
                <a:lnTo>
                  <a:pt x="1423190" y="1189979"/>
                </a:lnTo>
                <a:lnTo>
                  <a:pt x="1372795" y="1229311"/>
                </a:lnTo>
                <a:lnTo>
                  <a:pt x="1313933" y="1265280"/>
                </a:lnTo>
                <a:lnTo>
                  <a:pt x="1244340" y="1297442"/>
                </a:lnTo>
                <a:lnTo>
                  <a:pt x="1204812" y="1311957"/>
                </a:lnTo>
                <a:lnTo>
                  <a:pt x="1161752" y="1325355"/>
                </a:lnTo>
                <a:lnTo>
                  <a:pt x="1114878" y="1337580"/>
                </a:lnTo>
                <a:lnTo>
                  <a:pt x="1063906" y="1348577"/>
                </a:lnTo>
                <a:lnTo>
                  <a:pt x="1008555" y="1358290"/>
                </a:lnTo>
                <a:lnTo>
                  <a:pt x="948540" y="1366665"/>
                </a:lnTo>
                <a:lnTo>
                  <a:pt x="883579" y="1373645"/>
                </a:lnTo>
                <a:lnTo>
                  <a:pt x="813388" y="1379177"/>
                </a:lnTo>
                <a:lnTo>
                  <a:pt x="737686" y="1383203"/>
                </a:lnTo>
                <a:lnTo>
                  <a:pt x="656189" y="1385669"/>
                </a:lnTo>
                <a:lnTo>
                  <a:pt x="595916" y="1388215"/>
                </a:lnTo>
                <a:lnTo>
                  <a:pt x="541145" y="1393360"/>
                </a:lnTo>
                <a:lnTo>
                  <a:pt x="491371" y="1401107"/>
                </a:lnTo>
                <a:lnTo>
                  <a:pt x="446087" y="1411463"/>
                </a:lnTo>
                <a:lnTo>
                  <a:pt x="404786" y="1424432"/>
                </a:lnTo>
                <a:lnTo>
                  <a:pt x="366963" y="1440017"/>
                </a:lnTo>
                <a:lnTo>
                  <a:pt x="332111" y="1458225"/>
                </a:lnTo>
                <a:lnTo>
                  <a:pt x="299723" y="1479059"/>
                </a:lnTo>
                <a:lnTo>
                  <a:pt x="269294" y="1502523"/>
                </a:lnTo>
                <a:lnTo>
                  <a:pt x="240316" y="1528623"/>
                </a:lnTo>
                <a:lnTo>
                  <a:pt x="212284" y="1557363"/>
                </a:lnTo>
                <a:lnTo>
                  <a:pt x="184691" y="1588748"/>
                </a:lnTo>
                <a:lnTo>
                  <a:pt x="157031" y="1622782"/>
                </a:lnTo>
                <a:lnTo>
                  <a:pt x="128797" y="1659469"/>
                </a:lnTo>
                <a:lnTo>
                  <a:pt x="99484" y="1698815"/>
                </a:lnTo>
                <a:lnTo>
                  <a:pt x="35591" y="1785501"/>
                </a:lnTo>
                <a:lnTo>
                  <a:pt x="0" y="1832849"/>
                </a:lnTo>
                <a:lnTo>
                  <a:pt x="0" y="2550346"/>
                </a:lnTo>
                <a:lnTo>
                  <a:pt x="8308678" y="2550346"/>
                </a:lnTo>
                <a:lnTo>
                  <a:pt x="8261172" y="2436161"/>
                </a:lnTo>
                <a:lnTo>
                  <a:pt x="8253144" y="2414655"/>
                </a:lnTo>
                <a:lnTo>
                  <a:pt x="8229531" y="2358460"/>
                </a:lnTo>
                <a:lnTo>
                  <a:pt x="8194504" y="2288417"/>
                </a:lnTo>
                <a:lnTo>
                  <a:pt x="8172211" y="2249602"/>
                </a:lnTo>
                <a:lnTo>
                  <a:pt x="8146463" y="2209003"/>
                </a:lnTo>
                <a:lnTo>
                  <a:pt x="8117062" y="2167180"/>
                </a:lnTo>
                <a:lnTo>
                  <a:pt x="8083806" y="2124692"/>
                </a:lnTo>
                <a:lnTo>
                  <a:pt x="8046496" y="2082099"/>
                </a:lnTo>
                <a:lnTo>
                  <a:pt x="8004930" y="2039960"/>
                </a:lnTo>
                <a:lnTo>
                  <a:pt x="7958910" y="1998835"/>
                </a:lnTo>
                <a:lnTo>
                  <a:pt x="7908234" y="1959282"/>
                </a:lnTo>
                <a:lnTo>
                  <a:pt x="7852703" y="1921862"/>
                </a:lnTo>
                <a:lnTo>
                  <a:pt x="7798611" y="1889769"/>
                </a:lnTo>
                <a:lnTo>
                  <a:pt x="7762480" y="1870695"/>
                </a:lnTo>
                <a:lnTo>
                  <a:pt x="7720631" y="1851074"/>
                </a:lnTo>
                <a:lnTo>
                  <a:pt x="7673319" y="1832009"/>
                </a:lnTo>
                <a:lnTo>
                  <a:pt x="7620796" y="1814606"/>
                </a:lnTo>
                <a:lnTo>
                  <a:pt x="7563317" y="1799966"/>
                </a:lnTo>
                <a:lnTo>
                  <a:pt x="7501136" y="1789195"/>
                </a:lnTo>
                <a:lnTo>
                  <a:pt x="7434506" y="1783395"/>
                </a:lnTo>
                <a:lnTo>
                  <a:pt x="7366986" y="1783218"/>
                </a:lnTo>
                <a:lnTo>
                  <a:pt x="7301502" y="1788132"/>
                </a:lnTo>
                <a:lnTo>
                  <a:pt x="7238295" y="1797507"/>
                </a:lnTo>
                <a:lnTo>
                  <a:pt x="7177608" y="1810708"/>
                </a:lnTo>
                <a:lnTo>
                  <a:pt x="7119682" y="1827104"/>
                </a:lnTo>
                <a:lnTo>
                  <a:pt x="7064758" y="1846061"/>
                </a:lnTo>
                <a:lnTo>
                  <a:pt x="7013079" y="1866946"/>
                </a:lnTo>
                <a:lnTo>
                  <a:pt x="6964884" y="1889127"/>
                </a:lnTo>
                <a:lnTo>
                  <a:pt x="6920417" y="1911970"/>
                </a:lnTo>
                <a:lnTo>
                  <a:pt x="6879919" y="1934843"/>
                </a:lnTo>
                <a:lnTo>
                  <a:pt x="6843630" y="1957114"/>
                </a:lnTo>
                <a:lnTo>
                  <a:pt x="6811793" y="1978149"/>
                </a:lnTo>
                <a:lnTo>
                  <a:pt x="6762441" y="2013979"/>
                </a:lnTo>
                <a:lnTo>
                  <a:pt x="6704790" y="2061827"/>
                </a:lnTo>
                <a:lnTo>
                  <a:pt x="6670655" y="2089415"/>
                </a:lnTo>
                <a:lnTo>
                  <a:pt x="6632227" y="2119121"/>
                </a:lnTo>
                <a:lnTo>
                  <a:pt x="6590343" y="2150029"/>
                </a:lnTo>
                <a:lnTo>
                  <a:pt x="6545842" y="2181225"/>
                </a:lnTo>
                <a:lnTo>
                  <a:pt x="6499559" y="2211793"/>
                </a:lnTo>
                <a:lnTo>
                  <a:pt x="6452332" y="2240818"/>
                </a:lnTo>
                <a:lnTo>
                  <a:pt x="6405000" y="2267383"/>
                </a:lnTo>
                <a:lnTo>
                  <a:pt x="6358398" y="2290574"/>
                </a:lnTo>
                <a:lnTo>
                  <a:pt x="6313364" y="2309474"/>
                </a:lnTo>
                <a:lnTo>
                  <a:pt x="6270736" y="2323170"/>
                </a:lnTo>
                <a:lnTo>
                  <a:pt x="6231351" y="2330744"/>
                </a:lnTo>
                <a:lnTo>
                  <a:pt x="6196047" y="2331283"/>
                </a:lnTo>
                <a:lnTo>
                  <a:pt x="6165660" y="2323869"/>
                </a:lnTo>
                <a:lnTo>
                  <a:pt x="6132147" y="2297716"/>
                </a:lnTo>
                <a:lnTo>
                  <a:pt x="6114659" y="2263642"/>
                </a:lnTo>
                <a:lnTo>
                  <a:pt x="6105383" y="2201491"/>
                </a:lnTo>
                <a:lnTo>
                  <a:pt x="6106768" y="2156523"/>
                </a:lnTo>
                <a:lnTo>
                  <a:pt x="6113737" y="2100499"/>
                </a:lnTo>
                <a:lnTo>
                  <a:pt x="6127468" y="2032072"/>
                </a:lnTo>
                <a:lnTo>
                  <a:pt x="6149139" y="1949897"/>
                </a:lnTo>
                <a:lnTo>
                  <a:pt x="6179927" y="1852629"/>
                </a:lnTo>
                <a:lnTo>
                  <a:pt x="6205143" y="1781693"/>
                </a:lnTo>
                <a:lnTo>
                  <a:pt x="6229811" y="1718426"/>
                </a:lnTo>
                <a:lnTo>
                  <a:pt x="6253883" y="1661993"/>
                </a:lnTo>
                <a:lnTo>
                  <a:pt x="6277312" y="1611558"/>
                </a:lnTo>
                <a:lnTo>
                  <a:pt x="6300050" y="1566287"/>
                </a:lnTo>
                <a:lnTo>
                  <a:pt x="6322051" y="1525343"/>
                </a:lnTo>
                <a:lnTo>
                  <a:pt x="6343268" y="1487893"/>
                </a:lnTo>
                <a:lnTo>
                  <a:pt x="6383159" y="1420128"/>
                </a:lnTo>
                <a:lnTo>
                  <a:pt x="6401739" y="1388144"/>
                </a:lnTo>
                <a:lnTo>
                  <a:pt x="6435934" y="1323795"/>
                </a:lnTo>
                <a:lnTo>
                  <a:pt x="6465861" y="1253371"/>
                </a:lnTo>
                <a:lnTo>
                  <a:pt x="6479106" y="1213792"/>
                </a:lnTo>
                <a:lnTo>
                  <a:pt x="6491142" y="1170189"/>
                </a:lnTo>
                <a:lnTo>
                  <a:pt x="6501368" y="1124297"/>
                </a:lnTo>
                <a:lnTo>
                  <a:pt x="6512462" y="1057194"/>
                </a:lnTo>
                <a:lnTo>
                  <a:pt x="6517106" y="1016801"/>
                </a:lnTo>
                <a:lnTo>
                  <a:pt x="6520494" y="972439"/>
                </a:lnTo>
                <a:lnTo>
                  <a:pt x="6522132" y="924553"/>
                </a:lnTo>
                <a:lnTo>
                  <a:pt x="6521531" y="873588"/>
                </a:lnTo>
                <a:lnTo>
                  <a:pt x="6518199" y="819988"/>
                </a:lnTo>
                <a:lnTo>
                  <a:pt x="6511644" y="764198"/>
                </a:lnTo>
                <a:lnTo>
                  <a:pt x="6501375" y="706662"/>
                </a:lnTo>
                <a:lnTo>
                  <a:pt x="6486901" y="647826"/>
                </a:lnTo>
                <a:lnTo>
                  <a:pt x="6467730" y="588134"/>
                </a:lnTo>
                <a:lnTo>
                  <a:pt x="6443371" y="528030"/>
                </a:lnTo>
                <a:lnTo>
                  <a:pt x="6413333" y="467959"/>
                </a:lnTo>
                <a:lnTo>
                  <a:pt x="6388254" y="425495"/>
                </a:lnTo>
                <a:lnTo>
                  <a:pt x="6360782" y="384577"/>
                </a:lnTo>
                <a:lnTo>
                  <a:pt x="6331063" y="345283"/>
                </a:lnTo>
                <a:lnTo>
                  <a:pt x="6299242" y="307689"/>
                </a:lnTo>
                <a:lnTo>
                  <a:pt x="6265462" y="271872"/>
                </a:lnTo>
                <a:lnTo>
                  <a:pt x="6229870" y="237908"/>
                </a:lnTo>
                <a:lnTo>
                  <a:pt x="6192609" y="205875"/>
                </a:lnTo>
                <a:lnTo>
                  <a:pt x="6153826" y="175849"/>
                </a:lnTo>
                <a:lnTo>
                  <a:pt x="6113664" y="147907"/>
                </a:lnTo>
                <a:lnTo>
                  <a:pt x="6072269" y="122126"/>
                </a:lnTo>
                <a:lnTo>
                  <a:pt x="6029785" y="98582"/>
                </a:lnTo>
                <a:lnTo>
                  <a:pt x="5986358" y="77353"/>
                </a:lnTo>
                <a:lnTo>
                  <a:pt x="5942132" y="58515"/>
                </a:lnTo>
                <a:lnTo>
                  <a:pt x="5897252" y="42145"/>
                </a:lnTo>
                <a:lnTo>
                  <a:pt x="5851863" y="28319"/>
                </a:lnTo>
                <a:lnTo>
                  <a:pt x="5806109" y="17115"/>
                </a:lnTo>
                <a:lnTo>
                  <a:pt x="5760137" y="8609"/>
                </a:lnTo>
                <a:lnTo>
                  <a:pt x="5714089" y="2878"/>
                </a:lnTo>
                <a:lnTo>
                  <a:pt x="5668113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">
            <a:extLst>
              <a:ext uri="{FF2B5EF4-FFF2-40B4-BE49-F238E27FC236}">
                <a16:creationId xmlns:a16="http://schemas.microsoft.com/office/drawing/2014/main" id="{EDEE2FAA-2ACE-4F8D-33B6-E4B58AC6E271}"/>
              </a:ext>
            </a:extLst>
          </p:cNvPr>
          <p:cNvSpPr/>
          <p:nvPr/>
        </p:nvSpPr>
        <p:spPr>
          <a:xfrm>
            <a:off x="5824020" y="2733194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3">
            <a:extLst>
              <a:ext uri="{FF2B5EF4-FFF2-40B4-BE49-F238E27FC236}">
                <a16:creationId xmlns:a16="http://schemas.microsoft.com/office/drawing/2014/main" id="{6D0352C5-58BF-67E5-6379-A30794A549D3}"/>
              </a:ext>
            </a:extLst>
          </p:cNvPr>
          <p:cNvSpPr/>
          <p:nvPr/>
        </p:nvSpPr>
        <p:spPr>
          <a:xfrm>
            <a:off x="5824020" y="4273283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3">
            <a:extLst>
              <a:ext uri="{FF2B5EF4-FFF2-40B4-BE49-F238E27FC236}">
                <a16:creationId xmlns:a16="http://schemas.microsoft.com/office/drawing/2014/main" id="{EAE913FA-C6D4-E74D-D753-DDB5F281CCBD}"/>
              </a:ext>
            </a:extLst>
          </p:cNvPr>
          <p:cNvSpPr/>
          <p:nvPr/>
        </p:nvSpPr>
        <p:spPr>
          <a:xfrm>
            <a:off x="5824020" y="5774764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3">
            <a:extLst>
              <a:ext uri="{FF2B5EF4-FFF2-40B4-BE49-F238E27FC236}">
                <a16:creationId xmlns:a16="http://schemas.microsoft.com/office/drawing/2014/main" id="{AC2FDB68-97CF-4810-202D-E2337DE4F194}"/>
              </a:ext>
            </a:extLst>
          </p:cNvPr>
          <p:cNvSpPr/>
          <p:nvPr/>
        </p:nvSpPr>
        <p:spPr>
          <a:xfrm>
            <a:off x="5824020" y="7314853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3">
            <a:extLst>
              <a:ext uri="{FF2B5EF4-FFF2-40B4-BE49-F238E27FC236}">
                <a16:creationId xmlns:a16="http://schemas.microsoft.com/office/drawing/2014/main" id="{84FBFAA4-3CD1-78E9-6DA0-E2CAD7D6D3C1}"/>
              </a:ext>
            </a:extLst>
          </p:cNvPr>
          <p:cNvSpPr/>
          <p:nvPr/>
        </p:nvSpPr>
        <p:spPr>
          <a:xfrm>
            <a:off x="5824020" y="8842170"/>
            <a:ext cx="10705030" cy="1375923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3">
            <a:extLst>
              <a:ext uri="{FF2B5EF4-FFF2-40B4-BE49-F238E27FC236}">
                <a16:creationId xmlns:a16="http://schemas.microsoft.com/office/drawing/2014/main" id="{206B4821-63B0-2135-5971-D50D05AAA927}"/>
              </a:ext>
            </a:extLst>
          </p:cNvPr>
          <p:cNvSpPr/>
          <p:nvPr/>
        </p:nvSpPr>
        <p:spPr>
          <a:xfrm>
            <a:off x="1425967" y="5784065"/>
            <a:ext cx="4073562" cy="1375923"/>
          </a:xfrm>
          <a:prstGeom prst="roundRect">
            <a:avLst/>
          </a:prstGeom>
          <a:solidFill>
            <a:srgbClr val="FBBA9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3">
            <a:extLst>
              <a:ext uri="{FF2B5EF4-FFF2-40B4-BE49-F238E27FC236}">
                <a16:creationId xmlns:a16="http://schemas.microsoft.com/office/drawing/2014/main" id="{640B031C-ED9E-BE49-9DA5-B45CEF4CF916}"/>
              </a:ext>
            </a:extLst>
          </p:cNvPr>
          <p:cNvSpPr/>
          <p:nvPr/>
        </p:nvSpPr>
        <p:spPr>
          <a:xfrm>
            <a:off x="1425967" y="7314853"/>
            <a:ext cx="4073562" cy="1375923"/>
          </a:xfrm>
          <a:prstGeom prst="roundRect">
            <a:avLst/>
          </a:prstGeom>
          <a:solidFill>
            <a:srgbClr val="C455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3">
            <a:extLst>
              <a:ext uri="{FF2B5EF4-FFF2-40B4-BE49-F238E27FC236}">
                <a16:creationId xmlns:a16="http://schemas.microsoft.com/office/drawing/2014/main" id="{9FBD2778-60D8-91B0-61D1-441C0544BD7C}"/>
              </a:ext>
            </a:extLst>
          </p:cNvPr>
          <p:cNvSpPr/>
          <p:nvPr/>
        </p:nvSpPr>
        <p:spPr>
          <a:xfrm>
            <a:off x="1425967" y="8842170"/>
            <a:ext cx="4073562" cy="1375923"/>
          </a:xfrm>
          <a:prstGeom prst="roundRect">
            <a:avLst/>
          </a:prstGeom>
          <a:solidFill>
            <a:srgbClr val="6E17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">
            <a:extLst>
              <a:ext uri="{FF2B5EF4-FFF2-40B4-BE49-F238E27FC236}">
                <a16:creationId xmlns:a16="http://schemas.microsoft.com/office/drawing/2014/main" id="{DEE4005B-5EFC-8841-D526-DD03C0157A75}"/>
              </a:ext>
            </a:extLst>
          </p:cNvPr>
          <p:cNvSpPr/>
          <p:nvPr/>
        </p:nvSpPr>
        <p:spPr>
          <a:xfrm>
            <a:off x="1425967" y="4260544"/>
            <a:ext cx="4073562" cy="1375923"/>
          </a:xfrm>
          <a:prstGeom prst="roundRect">
            <a:avLst/>
          </a:prstGeom>
          <a:solidFill>
            <a:srgbClr val="F9E5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">
            <a:extLst>
              <a:ext uri="{FF2B5EF4-FFF2-40B4-BE49-F238E27FC236}">
                <a16:creationId xmlns:a16="http://schemas.microsoft.com/office/drawing/2014/main" id="{1197B3D4-8EF5-CF54-4789-1456561DBCFB}"/>
              </a:ext>
            </a:extLst>
          </p:cNvPr>
          <p:cNvSpPr/>
          <p:nvPr/>
        </p:nvSpPr>
        <p:spPr>
          <a:xfrm>
            <a:off x="1425967" y="2733194"/>
            <a:ext cx="4073562" cy="1375923"/>
          </a:xfrm>
          <a:prstGeom prst="roundRect">
            <a:avLst/>
          </a:prstGeom>
          <a:solidFill>
            <a:srgbClr val="CBE7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AutoShape 33">
            <a:extLst>
              <a:ext uri="{FF2B5EF4-FFF2-40B4-BE49-F238E27FC236}">
                <a16:creationId xmlns:a16="http://schemas.microsoft.com/office/drawing/2014/main" id="{1D49766A-7816-E675-DA7F-826082CBF74C}"/>
              </a:ext>
            </a:extLst>
          </p:cNvPr>
          <p:cNvSpPr/>
          <p:nvPr/>
        </p:nvSpPr>
        <p:spPr>
          <a:xfrm>
            <a:off x="1081678" y="2728668"/>
            <a:ext cx="0" cy="1534529"/>
          </a:xfrm>
          <a:prstGeom prst="line">
            <a:avLst/>
          </a:prstGeom>
          <a:ln w="104775" cap="flat">
            <a:solidFill>
              <a:srgbClr val="52B17C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38" name="AutoShape 34">
            <a:extLst>
              <a:ext uri="{FF2B5EF4-FFF2-40B4-BE49-F238E27FC236}">
                <a16:creationId xmlns:a16="http://schemas.microsoft.com/office/drawing/2014/main" id="{AA28A1CA-0D63-F1B8-6246-B7E37A66A414}"/>
              </a:ext>
            </a:extLst>
          </p:cNvPr>
          <p:cNvSpPr/>
          <p:nvPr/>
        </p:nvSpPr>
        <p:spPr>
          <a:xfrm>
            <a:off x="1081678" y="4158474"/>
            <a:ext cx="0" cy="1620388"/>
          </a:xfrm>
          <a:prstGeom prst="line">
            <a:avLst/>
          </a:prstGeom>
          <a:ln w="104775" cap="flat">
            <a:solidFill>
              <a:srgbClr val="EEC06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39" name="AutoShape 35">
            <a:extLst>
              <a:ext uri="{FF2B5EF4-FFF2-40B4-BE49-F238E27FC236}">
                <a16:creationId xmlns:a16="http://schemas.microsoft.com/office/drawing/2014/main" id="{2033493E-3E14-1AF3-5A10-6A54635ED74B}"/>
              </a:ext>
            </a:extLst>
          </p:cNvPr>
          <p:cNvSpPr/>
          <p:nvPr/>
        </p:nvSpPr>
        <p:spPr>
          <a:xfrm>
            <a:off x="1081678" y="5673351"/>
            <a:ext cx="0" cy="1641502"/>
          </a:xfrm>
          <a:prstGeom prst="line">
            <a:avLst/>
          </a:prstGeom>
          <a:ln w="104775" cap="flat">
            <a:solidFill>
              <a:srgbClr val="FF5D3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40" name="AutoShape 36">
            <a:extLst>
              <a:ext uri="{FF2B5EF4-FFF2-40B4-BE49-F238E27FC236}">
                <a16:creationId xmlns:a16="http://schemas.microsoft.com/office/drawing/2014/main" id="{C3B0832C-18A0-8D80-88B2-F0346324E4CA}"/>
              </a:ext>
            </a:extLst>
          </p:cNvPr>
          <p:cNvSpPr/>
          <p:nvPr/>
        </p:nvSpPr>
        <p:spPr>
          <a:xfrm>
            <a:off x="1081678" y="7208169"/>
            <a:ext cx="0" cy="1634001"/>
          </a:xfrm>
          <a:prstGeom prst="line">
            <a:avLst/>
          </a:prstGeom>
          <a:ln w="104775" cap="flat">
            <a:solidFill>
              <a:srgbClr val="C4553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41" name="AutoShape 37">
            <a:extLst>
              <a:ext uri="{FF2B5EF4-FFF2-40B4-BE49-F238E27FC236}">
                <a16:creationId xmlns:a16="http://schemas.microsoft.com/office/drawing/2014/main" id="{817DFB11-E14C-5C36-CB71-2D09BB80AB76}"/>
              </a:ext>
            </a:extLst>
          </p:cNvPr>
          <p:cNvSpPr/>
          <p:nvPr/>
        </p:nvSpPr>
        <p:spPr>
          <a:xfrm flipH="1">
            <a:off x="1081678" y="8750837"/>
            <a:ext cx="0" cy="1496391"/>
          </a:xfrm>
          <a:prstGeom prst="line">
            <a:avLst/>
          </a:prstGeom>
          <a:ln w="104775" cap="flat">
            <a:solidFill>
              <a:srgbClr val="6E175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NL"/>
          </a:p>
        </p:txBody>
      </p:sp>
      <p:sp>
        <p:nvSpPr>
          <p:cNvPr id="42" name="TextBox 39">
            <a:extLst>
              <a:ext uri="{FF2B5EF4-FFF2-40B4-BE49-F238E27FC236}">
                <a16:creationId xmlns:a16="http://schemas.microsoft.com/office/drawing/2014/main" id="{62E7D4CD-FEF5-63A9-CB86-D6B211102CE1}"/>
              </a:ext>
            </a:extLst>
          </p:cNvPr>
          <p:cNvSpPr txBox="1"/>
          <p:nvPr/>
        </p:nvSpPr>
        <p:spPr>
          <a:xfrm>
            <a:off x="973712" y="634185"/>
            <a:ext cx="10705030" cy="825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591"/>
              </a:lnSpc>
            </a:pPr>
            <a:r>
              <a:rPr lang="en-US" sz="4800" dirty="0">
                <a:solidFill>
                  <a:srgbClr val="19294E"/>
                </a:solidFill>
                <a:latin typeface="Stolzl Bold"/>
                <a:ea typeface="Stolzl Bold"/>
                <a:cs typeface="Stolzl Bold"/>
                <a:sym typeface="Stolzl Bold"/>
              </a:rPr>
              <a:t>Air Quality and Pregnancy</a:t>
            </a:r>
          </a:p>
        </p:txBody>
      </p:sp>
      <p:sp>
        <p:nvSpPr>
          <p:cNvPr id="43" name="TextBox 40">
            <a:extLst>
              <a:ext uri="{FF2B5EF4-FFF2-40B4-BE49-F238E27FC236}">
                <a16:creationId xmlns:a16="http://schemas.microsoft.com/office/drawing/2014/main" id="{2752C8C9-2A5E-E295-DC7C-177AFDF0CE86}"/>
              </a:ext>
            </a:extLst>
          </p:cNvPr>
          <p:cNvSpPr txBox="1"/>
          <p:nvPr/>
        </p:nvSpPr>
        <p:spPr>
          <a:xfrm>
            <a:off x="1008456" y="1939675"/>
            <a:ext cx="4491073" cy="3752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90"/>
              </a:lnSpc>
              <a:spcBef>
                <a:spcPct val="0"/>
              </a:spcBef>
            </a:pPr>
            <a:r>
              <a:rPr lang="en-US" sz="2300" dirty="0">
                <a:solidFill>
                  <a:srgbClr val="19294E"/>
                </a:solidFill>
                <a:latin typeface="Stolzl Bold"/>
                <a:ea typeface="Stolzl Bold"/>
                <a:cs typeface="Stolzl Bold"/>
                <a:sym typeface="Stolzl Bold"/>
              </a:rPr>
              <a:t>Air Quality Index (AQI) Value </a:t>
            </a:r>
          </a:p>
        </p:txBody>
      </p:sp>
      <p:sp>
        <p:nvSpPr>
          <p:cNvPr id="44" name="TextBox 41">
            <a:extLst>
              <a:ext uri="{FF2B5EF4-FFF2-40B4-BE49-F238E27FC236}">
                <a16:creationId xmlns:a16="http://schemas.microsoft.com/office/drawing/2014/main" id="{E0734F49-9F0C-01E7-AFF8-162B87E26198}"/>
              </a:ext>
            </a:extLst>
          </p:cNvPr>
          <p:cNvSpPr txBox="1"/>
          <p:nvPr/>
        </p:nvSpPr>
        <p:spPr>
          <a:xfrm>
            <a:off x="5824020" y="1878403"/>
            <a:ext cx="3141166" cy="451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40"/>
              </a:lnSpc>
              <a:spcBef>
                <a:spcPct val="0"/>
              </a:spcBef>
            </a:pPr>
            <a:r>
              <a:rPr lang="en-US" sz="2800" u="none" strike="noStrike" dirty="0">
                <a:solidFill>
                  <a:srgbClr val="19294E"/>
                </a:solidFill>
                <a:latin typeface="Stolzl Bold"/>
                <a:ea typeface="Stolzl Bold"/>
                <a:cs typeface="Stolzl Bold"/>
                <a:sym typeface="Stolzl Bold"/>
              </a:rPr>
              <a:t>How to Respond </a:t>
            </a:r>
          </a:p>
        </p:txBody>
      </p:sp>
      <p:sp>
        <p:nvSpPr>
          <p:cNvPr id="45" name="TextBox 42">
            <a:extLst>
              <a:ext uri="{FF2B5EF4-FFF2-40B4-BE49-F238E27FC236}">
                <a16:creationId xmlns:a16="http://schemas.microsoft.com/office/drawing/2014/main" id="{19B07B8F-DE7E-5D03-3DE4-71715295532D}"/>
              </a:ext>
            </a:extLst>
          </p:cNvPr>
          <p:cNvSpPr txBox="1"/>
          <p:nvPr/>
        </p:nvSpPr>
        <p:spPr>
          <a:xfrm>
            <a:off x="1637536" y="3024655"/>
            <a:ext cx="751464" cy="69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1-50 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Good </a:t>
            </a:r>
          </a:p>
        </p:txBody>
      </p:sp>
      <p:sp>
        <p:nvSpPr>
          <p:cNvPr id="46" name="TextBox 43">
            <a:extLst>
              <a:ext uri="{FF2B5EF4-FFF2-40B4-BE49-F238E27FC236}">
                <a16:creationId xmlns:a16="http://schemas.microsoft.com/office/drawing/2014/main" id="{A9ADFBE0-1E91-DC2A-41DA-C1BAF0CDAA7E}"/>
              </a:ext>
            </a:extLst>
          </p:cNvPr>
          <p:cNvSpPr txBox="1"/>
          <p:nvPr/>
        </p:nvSpPr>
        <p:spPr>
          <a:xfrm>
            <a:off x="1637536" y="4559184"/>
            <a:ext cx="1298228" cy="69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51-100 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Moderate </a:t>
            </a:r>
          </a:p>
        </p:txBody>
      </p:sp>
      <p:sp>
        <p:nvSpPr>
          <p:cNvPr id="47" name="TextBox 44">
            <a:extLst>
              <a:ext uri="{FF2B5EF4-FFF2-40B4-BE49-F238E27FC236}">
                <a16:creationId xmlns:a16="http://schemas.microsoft.com/office/drawing/2014/main" id="{C566B4C0-A628-239B-B749-55320B958BC1}"/>
              </a:ext>
            </a:extLst>
          </p:cNvPr>
          <p:cNvSpPr txBox="1"/>
          <p:nvPr/>
        </p:nvSpPr>
        <p:spPr>
          <a:xfrm>
            <a:off x="1637536" y="6098864"/>
            <a:ext cx="3232914" cy="677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101-150 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000000"/>
                </a:solidFill>
                <a:latin typeface="Stolzl Bold"/>
                <a:ea typeface="Stolzl Bold"/>
                <a:cs typeface="Stolzl Bold"/>
                <a:sym typeface="Stolzl Bold"/>
              </a:rPr>
              <a:t>Unhealthy for Pregnancy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CDBB8531-EC5A-F884-7398-3F01AB91A1A0}"/>
              </a:ext>
            </a:extLst>
          </p:cNvPr>
          <p:cNvSpPr txBox="1"/>
          <p:nvPr/>
        </p:nvSpPr>
        <p:spPr>
          <a:xfrm>
            <a:off x="1637536" y="7663875"/>
            <a:ext cx="2394714" cy="677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FFFFFF"/>
                </a:solidFill>
                <a:latin typeface="Stolzl Bold"/>
                <a:ea typeface="Stolzl Bold"/>
                <a:cs typeface="Stolzl Bold"/>
                <a:sym typeface="Stolzl Bold"/>
              </a:rPr>
              <a:t>151-200 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FFFFFF"/>
                </a:solidFill>
                <a:latin typeface="Stolzl Bold"/>
                <a:ea typeface="Stolzl Bold"/>
                <a:cs typeface="Stolzl Bold"/>
                <a:sym typeface="Stolzl Bold"/>
              </a:rPr>
              <a:t>Unhealthy for All</a:t>
            </a:r>
          </a:p>
        </p:txBody>
      </p:sp>
      <p:sp>
        <p:nvSpPr>
          <p:cNvPr id="49" name="TextBox 46">
            <a:extLst>
              <a:ext uri="{FF2B5EF4-FFF2-40B4-BE49-F238E27FC236}">
                <a16:creationId xmlns:a16="http://schemas.microsoft.com/office/drawing/2014/main" id="{61C1D677-7C0B-4CC7-F342-3B5C204C7ED4}"/>
              </a:ext>
            </a:extLst>
          </p:cNvPr>
          <p:cNvSpPr txBox="1"/>
          <p:nvPr/>
        </p:nvSpPr>
        <p:spPr>
          <a:xfrm>
            <a:off x="1637536" y="9163687"/>
            <a:ext cx="2928114" cy="677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FFFFFF"/>
                </a:solidFill>
                <a:latin typeface="Stolzl Bold"/>
                <a:ea typeface="Stolzl Bold"/>
                <a:cs typeface="Stolzl Bold"/>
                <a:sym typeface="Stolzl Bold"/>
              </a:rPr>
              <a:t>201-300</a:t>
            </a:r>
          </a:p>
          <a:p>
            <a:pPr algn="l">
              <a:lnSpc>
                <a:spcPts val="2670"/>
              </a:lnSpc>
              <a:spcBef>
                <a:spcPct val="0"/>
              </a:spcBef>
            </a:pPr>
            <a:r>
              <a:rPr lang="en-US" sz="1907" dirty="0">
                <a:solidFill>
                  <a:srgbClr val="FFFFFF"/>
                </a:solidFill>
                <a:latin typeface="Stolzl Bold"/>
                <a:ea typeface="Stolzl Bold"/>
                <a:cs typeface="Stolzl Bold"/>
                <a:sym typeface="Stolzl Bold"/>
              </a:rPr>
              <a:t>Very Unhealthy for All</a:t>
            </a:r>
          </a:p>
        </p:txBody>
      </p:sp>
      <p:sp>
        <p:nvSpPr>
          <p:cNvPr id="50" name="TextBox 47">
            <a:extLst>
              <a:ext uri="{FF2B5EF4-FFF2-40B4-BE49-F238E27FC236}">
                <a16:creationId xmlns:a16="http://schemas.microsoft.com/office/drawing/2014/main" id="{23C75CC3-74E5-F267-1013-185C5563BEE9}"/>
              </a:ext>
            </a:extLst>
          </p:cNvPr>
          <p:cNvSpPr txBox="1"/>
          <p:nvPr/>
        </p:nvSpPr>
        <p:spPr>
          <a:xfrm>
            <a:off x="6326228" y="3224813"/>
            <a:ext cx="6392822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7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Enjoy normal outdoor and indoor activities </a:t>
            </a:r>
          </a:p>
        </p:txBody>
      </p:sp>
      <p:sp>
        <p:nvSpPr>
          <p:cNvPr id="51" name="TextBox 48">
            <a:extLst>
              <a:ext uri="{FF2B5EF4-FFF2-40B4-BE49-F238E27FC236}">
                <a16:creationId xmlns:a16="http://schemas.microsoft.com/office/drawing/2014/main" id="{58FC2503-18FE-2FF8-3D71-3D43D096A99B}"/>
              </a:ext>
            </a:extLst>
          </p:cNvPr>
          <p:cNvSpPr txBox="1"/>
          <p:nvPr/>
        </p:nvSpPr>
        <p:spPr>
          <a:xfrm>
            <a:off x="6326227" y="4603848"/>
            <a:ext cx="7383417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Spend less time outdoors if possible </a:t>
            </a:r>
          </a:p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If you are coughing or feel unwell, stay indoors </a:t>
            </a:r>
          </a:p>
        </p:txBody>
      </p:sp>
      <p:sp>
        <p:nvSpPr>
          <p:cNvPr id="52" name="TextBox 49">
            <a:extLst>
              <a:ext uri="{FF2B5EF4-FFF2-40B4-BE49-F238E27FC236}">
                <a16:creationId xmlns:a16="http://schemas.microsoft.com/office/drawing/2014/main" id="{9F70BB99-489E-5054-6E72-5020DC4C46CF}"/>
              </a:ext>
            </a:extLst>
          </p:cNvPr>
          <p:cNvSpPr txBox="1"/>
          <p:nvPr/>
        </p:nvSpPr>
        <p:spPr>
          <a:xfrm>
            <a:off x="6326227" y="6103652"/>
            <a:ext cx="10202823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Reduce or avoid outdoor exercise </a:t>
            </a:r>
          </a:p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Plan outdoor activities in the morning, when the air quality is better</a:t>
            </a:r>
          </a:p>
        </p:txBody>
      </p:sp>
      <p:sp>
        <p:nvSpPr>
          <p:cNvPr id="53" name="TextBox 50">
            <a:extLst>
              <a:ext uri="{FF2B5EF4-FFF2-40B4-BE49-F238E27FC236}">
                <a16:creationId xmlns:a16="http://schemas.microsoft.com/office/drawing/2014/main" id="{2B90B0E8-04AE-A3BA-8471-114D9E962897}"/>
              </a:ext>
            </a:extLst>
          </p:cNvPr>
          <p:cNvSpPr txBox="1"/>
          <p:nvPr/>
        </p:nvSpPr>
        <p:spPr>
          <a:xfrm>
            <a:off x="6326228" y="7643185"/>
            <a:ext cx="7993928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Significantly reduce or avoid outdoor exercise </a:t>
            </a:r>
          </a:p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Plan outdoor activities when the air quality is better </a:t>
            </a:r>
          </a:p>
        </p:txBody>
      </p:sp>
      <p:sp>
        <p:nvSpPr>
          <p:cNvPr id="54" name="TextBox 51">
            <a:extLst>
              <a:ext uri="{FF2B5EF4-FFF2-40B4-BE49-F238E27FC236}">
                <a16:creationId xmlns:a16="http://schemas.microsoft.com/office/drawing/2014/main" id="{3A5D82D7-2F28-7A5B-6C5B-AB26D713D0A4}"/>
              </a:ext>
            </a:extLst>
          </p:cNvPr>
          <p:cNvSpPr txBox="1"/>
          <p:nvPr/>
        </p:nvSpPr>
        <p:spPr>
          <a:xfrm>
            <a:off x="6326227" y="9322113"/>
            <a:ext cx="7993927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770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Avoid being outdoors </a:t>
            </a:r>
          </a:p>
        </p:txBody>
      </p:sp>
      <p:pic>
        <p:nvPicPr>
          <p:cNvPr id="75" name="object 30" descr="Two abstract human figures in blue, one larger and one smaller, with a circular shape between them suggesting a connection or relationship.  Description generated by AI">
            <a:extLst>
              <a:ext uri="{FF2B5EF4-FFF2-40B4-BE49-F238E27FC236}">
                <a16:creationId xmlns:a16="http://schemas.microsoft.com/office/drawing/2014/main" id="{EC0F2157-DCFA-3F0A-0B73-161FB430B6A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78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D60F4B54-D7E5-0A37-929C-073DA4FD254D}"/>
              </a:ext>
            </a:extLst>
          </p:cNvPr>
          <p:cNvSpPr/>
          <p:nvPr/>
        </p:nvSpPr>
        <p:spPr>
          <a:xfrm>
            <a:off x="7320" y="6727193"/>
            <a:ext cx="5884294" cy="4603783"/>
          </a:xfrm>
          <a:custGeom>
            <a:avLst/>
            <a:gdLst/>
            <a:ahLst/>
            <a:cxnLst/>
            <a:rect l="l" t="t" r="r" b="b"/>
            <a:pathLst>
              <a:path w="4441190" h="3474720">
                <a:moveTo>
                  <a:pt x="0" y="43094"/>
                </a:moveTo>
                <a:lnTo>
                  <a:pt x="0" y="3365326"/>
                </a:lnTo>
                <a:lnTo>
                  <a:pt x="44407" y="3387837"/>
                </a:lnTo>
                <a:lnTo>
                  <a:pt x="137377" y="3433780"/>
                </a:lnTo>
                <a:lnTo>
                  <a:pt x="222520" y="3474479"/>
                </a:lnTo>
                <a:lnTo>
                  <a:pt x="4352315" y="3474479"/>
                </a:lnTo>
                <a:lnTo>
                  <a:pt x="4377442" y="3425178"/>
                </a:lnTo>
                <a:lnTo>
                  <a:pt x="4394160" y="3386037"/>
                </a:lnTo>
                <a:lnTo>
                  <a:pt x="4408680" y="3345529"/>
                </a:lnTo>
                <a:lnTo>
                  <a:pt x="4420782" y="3303612"/>
                </a:lnTo>
                <a:lnTo>
                  <a:pt x="4430245" y="3260247"/>
                </a:lnTo>
                <a:lnTo>
                  <a:pt x="4436846" y="3215392"/>
                </a:lnTo>
                <a:lnTo>
                  <a:pt x="4440365" y="3169007"/>
                </a:lnTo>
                <a:lnTo>
                  <a:pt x="4440582" y="3121051"/>
                </a:lnTo>
                <a:lnTo>
                  <a:pt x="4437274" y="3071484"/>
                </a:lnTo>
                <a:lnTo>
                  <a:pt x="4430221" y="3020266"/>
                </a:lnTo>
                <a:lnTo>
                  <a:pt x="4419202" y="2967355"/>
                </a:lnTo>
                <a:lnTo>
                  <a:pt x="4403996" y="2912710"/>
                </a:lnTo>
                <a:lnTo>
                  <a:pt x="4384380" y="2856293"/>
                </a:lnTo>
                <a:lnTo>
                  <a:pt x="4360136" y="2798061"/>
                </a:lnTo>
                <a:lnTo>
                  <a:pt x="4340852" y="2763512"/>
                </a:lnTo>
                <a:lnTo>
                  <a:pt x="4314592" y="2728835"/>
                </a:lnTo>
                <a:lnTo>
                  <a:pt x="4282356" y="2694466"/>
                </a:lnTo>
                <a:lnTo>
                  <a:pt x="4245143" y="2660841"/>
                </a:lnTo>
                <a:lnTo>
                  <a:pt x="4203952" y="2628397"/>
                </a:lnTo>
                <a:lnTo>
                  <a:pt x="4159783" y="2597570"/>
                </a:lnTo>
                <a:lnTo>
                  <a:pt x="4113636" y="2568795"/>
                </a:lnTo>
                <a:lnTo>
                  <a:pt x="4066510" y="2542511"/>
                </a:lnTo>
                <a:lnTo>
                  <a:pt x="4019404" y="2519152"/>
                </a:lnTo>
                <a:lnTo>
                  <a:pt x="3973318" y="2499155"/>
                </a:lnTo>
                <a:lnTo>
                  <a:pt x="3929251" y="2482956"/>
                </a:lnTo>
                <a:lnTo>
                  <a:pt x="3888203" y="2470992"/>
                </a:lnTo>
                <a:lnTo>
                  <a:pt x="3842480" y="2461265"/>
                </a:lnTo>
                <a:lnTo>
                  <a:pt x="3793812" y="2453644"/>
                </a:lnTo>
                <a:lnTo>
                  <a:pt x="3742768" y="2447756"/>
                </a:lnTo>
                <a:lnTo>
                  <a:pt x="3689917" y="2443230"/>
                </a:lnTo>
                <a:lnTo>
                  <a:pt x="3635830" y="2439694"/>
                </a:lnTo>
                <a:lnTo>
                  <a:pt x="3471838" y="2431309"/>
                </a:lnTo>
                <a:lnTo>
                  <a:pt x="3418497" y="2428015"/>
                </a:lnTo>
                <a:lnTo>
                  <a:pt x="3366766" y="2423852"/>
                </a:lnTo>
                <a:lnTo>
                  <a:pt x="3317215" y="2418448"/>
                </a:lnTo>
                <a:lnTo>
                  <a:pt x="3270413" y="2411431"/>
                </a:lnTo>
                <a:lnTo>
                  <a:pt x="3226931" y="2402430"/>
                </a:lnTo>
                <a:lnTo>
                  <a:pt x="3187336" y="2391072"/>
                </a:lnTo>
                <a:lnTo>
                  <a:pt x="3122091" y="2359800"/>
                </a:lnTo>
                <a:lnTo>
                  <a:pt x="3079232" y="2314641"/>
                </a:lnTo>
                <a:lnTo>
                  <a:pt x="3068037" y="2283353"/>
                </a:lnTo>
                <a:lnTo>
                  <a:pt x="3068194" y="2250671"/>
                </a:lnTo>
                <a:lnTo>
                  <a:pt x="3096785" y="2181405"/>
                </a:lnTo>
                <a:lnTo>
                  <a:pt x="3122328" y="2144962"/>
                </a:lnTo>
                <a:lnTo>
                  <a:pt x="3153443" y="2107407"/>
                </a:lnTo>
                <a:lnTo>
                  <a:pt x="3188683" y="2068810"/>
                </a:lnTo>
                <a:lnTo>
                  <a:pt x="3265761" y="1988770"/>
                </a:lnTo>
                <a:lnTo>
                  <a:pt x="3304708" y="1947469"/>
                </a:lnTo>
                <a:lnTo>
                  <a:pt x="3341999" y="1905407"/>
                </a:lnTo>
                <a:lnTo>
                  <a:pt x="3369797" y="1871302"/>
                </a:lnTo>
                <a:lnTo>
                  <a:pt x="3396557" y="1835618"/>
                </a:lnTo>
                <a:lnTo>
                  <a:pt x="3422038" y="1798449"/>
                </a:lnTo>
                <a:lnTo>
                  <a:pt x="3445997" y="1759886"/>
                </a:lnTo>
                <a:lnTo>
                  <a:pt x="3468190" y="1720024"/>
                </a:lnTo>
                <a:lnTo>
                  <a:pt x="3488375" y="1678954"/>
                </a:lnTo>
                <a:lnTo>
                  <a:pt x="3506309" y="1636769"/>
                </a:lnTo>
                <a:lnTo>
                  <a:pt x="3521750" y="1593561"/>
                </a:lnTo>
                <a:lnTo>
                  <a:pt x="3534454" y="1549424"/>
                </a:lnTo>
                <a:lnTo>
                  <a:pt x="3544179" y="1504449"/>
                </a:lnTo>
                <a:lnTo>
                  <a:pt x="3550682" y="1458730"/>
                </a:lnTo>
                <a:lnTo>
                  <a:pt x="3553720" y="1412359"/>
                </a:lnTo>
                <a:lnTo>
                  <a:pt x="3553050" y="1365429"/>
                </a:lnTo>
                <a:lnTo>
                  <a:pt x="3548430" y="1318032"/>
                </a:lnTo>
                <a:lnTo>
                  <a:pt x="3539617" y="1270260"/>
                </a:lnTo>
                <a:lnTo>
                  <a:pt x="3526368" y="1222207"/>
                </a:lnTo>
                <a:lnTo>
                  <a:pt x="3508440" y="1173966"/>
                </a:lnTo>
                <a:lnTo>
                  <a:pt x="3485591" y="1125628"/>
                </a:lnTo>
                <a:lnTo>
                  <a:pt x="3457577" y="1077286"/>
                </a:lnTo>
                <a:lnTo>
                  <a:pt x="3423232" y="1030115"/>
                </a:lnTo>
                <a:lnTo>
                  <a:pt x="3383563" y="987332"/>
                </a:lnTo>
                <a:lnTo>
                  <a:pt x="3339460" y="948734"/>
                </a:lnTo>
                <a:lnTo>
                  <a:pt x="3291815" y="914118"/>
                </a:lnTo>
                <a:lnTo>
                  <a:pt x="3241515" y="883284"/>
                </a:lnTo>
                <a:lnTo>
                  <a:pt x="3189453" y="856027"/>
                </a:lnTo>
                <a:lnTo>
                  <a:pt x="3136516" y="832146"/>
                </a:lnTo>
                <a:lnTo>
                  <a:pt x="3083597" y="811438"/>
                </a:lnTo>
                <a:lnTo>
                  <a:pt x="3031584" y="793701"/>
                </a:lnTo>
                <a:lnTo>
                  <a:pt x="2981368" y="778732"/>
                </a:lnTo>
                <a:lnTo>
                  <a:pt x="2933839" y="766329"/>
                </a:lnTo>
                <a:lnTo>
                  <a:pt x="2889886" y="756289"/>
                </a:lnTo>
                <a:lnTo>
                  <a:pt x="2850401" y="748411"/>
                </a:lnTo>
                <a:lnTo>
                  <a:pt x="2842877" y="747106"/>
                </a:lnTo>
                <a:lnTo>
                  <a:pt x="2233592" y="747106"/>
                </a:lnTo>
                <a:lnTo>
                  <a:pt x="2183264" y="746822"/>
                </a:lnTo>
                <a:lnTo>
                  <a:pt x="2134348" y="744851"/>
                </a:lnTo>
                <a:lnTo>
                  <a:pt x="2087115" y="740839"/>
                </a:lnTo>
                <a:lnTo>
                  <a:pt x="2041998" y="734459"/>
                </a:lnTo>
                <a:lnTo>
                  <a:pt x="1998781" y="725289"/>
                </a:lnTo>
                <a:lnTo>
                  <a:pt x="1987287" y="721820"/>
                </a:lnTo>
                <a:lnTo>
                  <a:pt x="487196" y="721820"/>
                </a:lnTo>
                <a:lnTo>
                  <a:pt x="455634" y="675109"/>
                </a:lnTo>
                <a:lnTo>
                  <a:pt x="435962" y="601329"/>
                </a:lnTo>
                <a:lnTo>
                  <a:pt x="421923" y="554319"/>
                </a:lnTo>
                <a:lnTo>
                  <a:pt x="403032" y="501748"/>
                </a:lnTo>
                <a:lnTo>
                  <a:pt x="377749" y="444509"/>
                </a:lnTo>
                <a:lnTo>
                  <a:pt x="344539" y="383489"/>
                </a:lnTo>
                <a:lnTo>
                  <a:pt x="301862" y="319581"/>
                </a:lnTo>
                <a:lnTo>
                  <a:pt x="269737" y="276372"/>
                </a:lnTo>
                <a:lnTo>
                  <a:pt x="218498" y="214698"/>
                </a:lnTo>
                <a:lnTo>
                  <a:pt x="185752" y="180121"/>
                </a:lnTo>
                <a:lnTo>
                  <a:pt x="148277" y="144749"/>
                </a:lnTo>
                <a:lnTo>
                  <a:pt x="106090" y="109856"/>
                </a:lnTo>
                <a:lnTo>
                  <a:pt x="59207" y="76717"/>
                </a:lnTo>
                <a:lnTo>
                  <a:pt x="7645" y="46603"/>
                </a:lnTo>
                <a:lnTo>
                  <a:pt x="0" y="43094"/>
                </a:lnTo>
                <a:close/>
              </a:path>
              <a:path w="4441190" h="3474720">
                <a:moveTo>
                  <a:pt x="2654537" y="730800"/>
                </a:moveTo>
                <a:lnTo>
                  <a:pt x="2602667" y="731362"/>
                </a:lnTo>
                <a:lnTo>
                  <a:pt x="2550041" y="733049"/>
                </a:lnTo>
                <a:lnTo>
                  <a:pt x="2337401" y="744015"/>
                </a:lnTo>
                <a:lnTo>
                  <a:pt x="2285062" y="746053"/>
                </a:lnTo>
                <a:lnTo>
                  <a:pt x="2233592" y="747106"/>
                </a:lnTo>
                <a:lnTo>
                  <a:pt x="2842877" y="747106"/>
                </a:lnTo>
                <a:lnTo>
                  <a:pt x="2788822" y="738392"/>
                </a:lnTo>
                <a:lnTo>
                  <a:pt x="2705381" y="731715"/>
                </a:lnTo>
                <a:lnTo>
                  <a:pt x="2654537" y="730800"/>
                </a:lnTo>
                <a:close/>
              </a:path>
              <a:path w="4441190" h="3474720">
                <a:moveTo>
                  <a:pt x="1130098" y="0"/>
                </a:moveTo>
                <a:lnTo>
                  <a:pt x="1067923" y="6619"/>
                </a:lnTo>
                <a:lnTo>
                  <a:pt x="1010352" y="20189"/>
                </a:lnTo>
                <a:lnTo>
                  <a:pt x="957347" y="39544"/>
                </a:lnTo>
                <a:lnTo>
                  <a:pt x="908868" y="63520"/>
                </a:lnTo>
                <a:lnTo>
                  <a:pt x="864875" y="90952"/>
                </a:lnTo>
                <a:lnTo>
                  <a:pt x="825331" y="120674"/>
                </a:lnTo>
                <a:lnTo>
                  <a:pt x="790196" y="151522"/>
                </a:lnTo>
                <a:lnTo>
                  <a:pt x="759430" y="182332"/>
                </a:lnTo>
                <a:lnTo>
                  <a:pt x="732995" y="211938"/>
                </a:lnTo>
                <a:lnTo>
                  <a:pt x="692962" y="262880"/>
                </a:lnTo>
                <a:lnTo>
                  <a:pt x="639370" y="343613"/>
                </a:lnTo>
                <a:lnTo>
                  <a:pt x="607466" y="403713"/>
                </a:lnTo>
                <a:lnTo>
                  <a:pt x="582400" y="461281"/>
                </a:lnTo>
                <a:lnTo>
                  <a:pt x="562998" y="515409"/>
                </a:lnTo>
                <a:lnTo>
                  <a:pt x="548087" y="565190"/>
                </a:lnTo>
                <a:lnTo>
                  <a:pt x="536492" y="609718"/>
                </a:lnTo>
                <a:lnTo>
                  <a:pt x="527041" y="648086"/>
                </a:lnTo>
                <a:lnTo>
                  <a:pt x="518560" y="679387"/>
                </a:lnTo>
                <a:lnTo>
                  <a:pt x="509874" y="702715"/>
                </a:lnTo>
                <a:lnTo>
                  <a:pt x="499811" y="717161"/>
                </a:lnTo>
                <a:lnTo>
                  <a:pt x="487196" y="721820"/>
                </a:lnTo>
                <a:lnTo>
                  <a:pt x="1987287" y="721820"/>
                </a:lnTo>
                <a:lnTo>
                  <a:pt x="1920430" y="697360"/>
                </a:lnTo>
                <a:lnTo>
                  <a:pt x="1885095" y="674597"/>
                </a:lnTo>
                <a:lnTo>
                  <a:pt x="1853711" y="643599"/>
                </a:lnTo>
                <a:lnTo>
                  <a:pt x="1825760" y="606036"/>
                </a:lnTo>
                <a:lnTo>
                  <a:pt x="1800728" y="563577"/>
                </a:lnTo>
                <a:lnTo>
                  <a:pt x="1778099" y="517889"/>
                </a:lnTo>
                <a:lnTo>
                  <a:pt x="1757358" y="470643"/>
                </a:lnTo>
                <a:lnTo>
                  <a:pt x="1737988" y="423505"/>
                </a:lnTo>
                <a:lnTo>
                  <a:pt x="1719473" y="378146"/>
                </a:lnTo>
                <a:lnTo>
                  <a:pt x="1701300" y="336233"/>
                </a:lnTo>
                <a:lnTo>
                  <a:pt x="1682950" y="299435"/>
                </a:lnTo>
                <a:lnTo>
                  <a:pt x="1660939" y="263904"/>
                </a:lnTo>
                <a:lnTo>
                  <a:pt x="1634895" y="229464"/>
                </a:lnTo>
                <a:lnTo>
                  <a:pt x="1605153" y="196388"/>
                </a:lnTo>
                <a:lnTo>
                  <a:pt x="1572049" y="164946"/>
                </a:lnTo>
                <a:lnTo>
                  <a:pt x="1535921" y="135409"/>
                </a:lnTo>
                <a:lnTo>
                  <a:pt x="1497103" y="108049"/>
                </a:lnTo>
                <a:lnTo>
                  <a:pt x="1455932" y="83134"/>
                </a:lnTo>
                <a:lnTo>
                  <a:pt x="1412745" y="60938"/>
                </a:lnTo>
                <a:lnTo>
                  <a:pt x="1367878" y="41730"/>
                </a:lnTo>
                <a:lnTo>
                  <a:pt x="1321666" y="25782"/>
                </a:lnTo>
                <a:lnTo>
                  <a:pt x="1274445" y="13363"/>
                </a:lnTo>
                <a:lnTo>
                  <a:pt x="1226553" y="4746"/>
                </a:lnTo>
                <a:lnTo>
                  <a:pt x="1178326" y="201"/>
                </a:lnTo>
                <a:lnTo>
                  <a:pt x="1130098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">
            <a:extLst>
              <a:ext uri="{FF2B5EF4-FFF2-40B4-BE49-F238E27FC236}">
                <a16:creationId xmlns:a16="http://schemas.microsoft.com/office/drawing/2014/main" id="{78F70C0F-1047-24E1-6C70-3AD8912388B6}"/>
              </a:ext>
            </a:extLst>
          </p:cNvPr>
          <p:cNvSpPr/>
          <p:nvPr/>
        </p:nvSpPr>
        <p:spPr>
          <a:xfrm>
            <a:off x="14328122" y="0"/>
            <a:ext cx="5776279" cy="6387100"/>
          </a:xfrm>
          <a:custGeom>
            <a:avLst/>
            <a:gdLst/>
            <a:ahLst/>
            <a:cxnLst/>
            <a:rect l="l" t="t" r="r" b="b"/>
            <a:pathLst>
              <a:path w="3524884" h="3897629">
                <a:moveTo>
                  <a:pt x="3524582" y="0"/>
                </a:moveTo>
                <a:lnTo>
                  <a:pt x="513721" y="0"/>
                </a:lnTo>
                <a:lnTo>
                  <a:pt x="553361" y="19672"/>
                </a:lnTo>
                <a:lnTo>
                  <a:pt x="601788" y="42892"/>
                </a:lnTo>
                <a:lnTo>
                  <a:pt x="698584" y="88873"/>
                </a:lnTo>
                <a:lnTo>
                  <a:pt x="745524" y="111931"/>
                </a:lnTo>
                <a:lnTo>
                  <a:pt x="790537" y="135232"/>
                </a:lnTo>
                <a:lnTo>
                  <a:pt x="832910" y="158924"/>
                </a:lnTo>
                <a:lnTo>
                  <a:pt x="871926" y="183156"/>
                </a:lnTo>
                <a:lnTo>
                  <a:pt x="906873" y="208076"/>
                </a:lnTo>
                <a:lnTo>
                  <a:pt x="937033" y="233833"/>
                </a:lnTo>
                <a:lnTo>
                  <a:pt x="980138" y="288452"/>
                </a:lnTo>
                <a:lnTo>
                  <a:pt x="995521" y="348198"/>
                </a:lnTo>
                <a:lnTo>
                  <a:pt x="990264" y="379946"/>
                </a:lnTo>
                <a:lnTo>
                  <a:pt x="952550" y="436454"/>
                </a:lnTo>
                <a:lnTo>
                  <a:pt x="922182" y="461938"/>
                </a:lnTo>
                <a:lnTo>
                  <a:pt x="885531" y="486059"/>
                </a:lnTo>
                <a:lnTo>
                  <a:pt x="843644" y="509178"/>
                </a:lnTo>
                <a:lnTo>
                  <a:pt x="797563" y="531657"/>
                </a:lnTo>
                <a:lnTo>
                  <a:pt x="748333" y="553859"/>
                </a:lnTo>
                <a:lnTo>
                  <a:pt x="644605" y="598878"/>
                </a:lnTo>
                <a:lnTo>
                  <a:pt x="592194" y="622420"/>
                </a:lnTo>
                <a:lnTo>
                  <a:pt x="540813" y="647132"/>
                </a:lnTo>
                <a:lnTo>
                  <a:pt x="501655" y="667604"/>
                </a:lnTo>
                <a:lnTo>
                  <a:pt x="462573" y="689645"/>
                </a:lnTo>
                <a:lnTo>
                  <a:pt x="423765" y="713254"/>
                </a:lnTo>
                <a:lnTo>
                  <a:pt x="385432" y="738433"/>
                </a:lnTo>
                <a:lnTo>
                  <a:pt x="347775" y="765182"/>
                </a:lnTo>
                <a:lnTo>
                  <a:pt x="310993" y="793500"/>
                </a:lnTo>
                <a:lnTo>
                  <a:pt x="275286" y="823390"/>
                </a:lnTo>
                <a:lnTo>
                  <a:pt x="240855" y="854851"/>
                </a:lnTo>
                <a:lnTo>
                  <a:pt x="207899" y="887883"/>
                </a:lnTo>
                <a:lnTo>
                  <a:pt x="176619" y="922487"/>
                </a:lnTo>
                <a:lnTo>
                  <a:pt x="147215" y="958664"/>
                </a:lnTo>
                <a:lnTo>
                  <a:pt x="119886" y="996414"/>
                </a:lnTo>
                <a:lnTo>
                  <a:pt x="94833" y="1035738"/>
                </a:lnTo>
                <a:lnTo>
                  <a:pt x="72257" y="1076635"/>
                </a:lnTo>
                <a:lnTo>
                  <a:pt x="52356" y="1119107"/>
                </a:lnTo>
                <a:lnTo>
                  <a:pt x="35332" y="1163153"/>
                </a:lnTo>
                <a:lnTo>
                  <a:pt x="21384" y="1208775"/>
                </a:lnTo>
                <a:lnTo>
                  <a:pt x="10713" y="1255973"/>
                </a:lnTo>
                <a:lnTo>
                  <a:pt x="3518" y="1304747"/>
                </a:lnTo>
                <a:lnTo>
                  <a:pt x="0" y="1355097"/>
                </a:lnTo>
                <a:lnTo>
                  <a:pt x="358" y="1407025"/>
                </a:lnTo>
                <a:lnTo>
                  <a:pt x="6917" y="1465553"/>
                </a:lnTo>
                <a:lnTo>
                  <a:pt x="20639" y="1521809"/>
                </a:lnTo>
                <a:lnTo>
                  <a:pt x="40604" y="1575658"/>
                </a:lnTo>
                <a:lnTo>
                  <a:pt x="65895" y="1626965"/>
                </a:lnTo>
                <a:lnTo>
                  <a:pt x="95593" y="1675594"/>
                </a:lnTo>
                <a:lnTo>
                  <a:pt x="128779" y="1721411"/>
                </a:lnTo>
                <a:lnTo>
                  <a:pt x="164536" y="1764279"/>
                </a:lnTo>
                <a:lnTo>
                  <a:pt x="201944" y="1804065"/>
                </a:lnTo>
                <a:lnTo>
                  <a:pt x="240086" y="1840632"/>
                </a:lnTo>
                <a:lnTo>
                  <a:pt x="278042" y="1873847"/>
                </a:lnTo>
                <a:lnTo>
                  <a:pt x="314895" y="1903572"/>
                </a:lnTo>
                <a:lnTo>
                  <a:pt x="349725" y="1929675"/>
                </a:lnTo>
                <a:lnTo>
                  <a:pt x="381615" y="1952018"/>
                </a:lnTo>
                <a:lnTo>
                  <a:pt x="432900" y="1984888"/>
                </a:lnTo>
                <a:lnTo>
                  <a:pt x="505169" y="2022213"/>
                </a:lnTo>
                <a:lnTo>
                  <a:pt x="551080" y="2042035"/>
                </a:lnTo>
                <a:lnTo>
                  <a:pt x="598704" y="2060808"/>
                </a:lnTo>
                <a:lnTo>
                  <a:pt x="647608" y="2078770"/>
                </a:lnTo>
                <a:lnTo>
                  <a:pt x="697360" y="2096163"/>
                </a:lnTo>
                <a:lnTo>
                  <a:pt x="797682" y="2130200"/>
                </a:lnTo>
                <a:lnTo>
                  <a:pt x="847387" y="2147324"/>
                </a:lnTo>
                <a:lnTo>
                  <a:pt x="896214" y="2164839"/>
                </a:lnTo>
                <a:lnTo>
                  <a:pt x="943729" y="2182985"/>
                </a:lnTo>
                <a:lnTo>
                  <a:pt x="989501" y="2202002"/>
                </a:lnTo>
                <a:lnTo>
                  <a:pt x="1033097" y="2222131"/>
                </a:lnTo>
                <a:lnTo>
                  <a:pt x="1074087" y="2243610"/>
                </a:lnTo>
                <a:lnTo>
                  <a:pt x="1112038" y="2266681"/>
                </a:lnTo>
                <a:lnTo>
                  <a:pt x="1146518" y="2291584"/>
                </a:lnTo>
                <a:lnTo>
                  <a:pt x="1177095" y="2318558"/>
                </a:lnTo>
                <a:lnTo>
                  <a:pt x="1203337" y="2347844"/>
                </a:lnTo>
                <a:lnTo>
                  <a:pt x="1223620" y="2383073"/>
                </a:lnTo>
                <a:lnTo>
                  <a:pt x="1235974" y="2424815"/>
                </a:lnTo>
                <a:lnTo>
                  <a:pt x="1241746" y="2471644"/>
                </a:lnTo>
                <a:lnTo>
                  <a:pt x="1242282" y="2522134"/>
                </a:lnTo>
                <a:lnTo>
                  <a:pt x="1238930" y="2574858"/>
                </a:lnTo>
                <a:lnTo>
                  <a:pt x="1233037" y="2628392"/>
                </a:lnTo>
                <a:lnTo>
                  <a:pt x="1219015" y="2732184"/>
                </a:lnTo>
                <a:lnTo>
                  <a:pt x="1213580" y="2779590"/>
                </a:lnTo>
                <a:lnTo>
                  <a:pt x="1210991" y="2822102"/>
                </a:lnTo>
                <a:lnTo>
                  <a:pt x="1212698" y="2868056"/>
                </a:lnTo>
                <a:lnTo>
                  <a:pt x="1219324" y="2914488"/>
                </a:lnTo>
                <a:lnTo>
                  <a:pt x="1230664" y="2960915"/>
                </a:lnTo>
                <a:lnTo>
                  <a:pt x="1246513" y="3006852"/>
                </a:lnTo>
                <a:lnTo>
                  <a:pt x="1266665" y="3051814"/>
                </a:lnTo>
                <a:lnTo>
                  <a:pt x="1290916" y="3095317"/>
                </a:lnTo>
                <a:lnTo>
                  <a:pt x="1319058" y="3136878"/>
                </a:lnTo>
                <a:lnTo>
                  <a:pt x="1350888" y="3176011"/>
                </a:lnTo>
                <a:lnTo>
                  <a:pt x="1386199" y="3212233"/>
                </a:lnTo>
                <a:lnTo>
                  <a:pt x="1424787" y="3245058"/>
                </a:lnTo>
                <a:lnTo>
                  <a:pt x="1466445" y="3274004"/>
                </a:lnTo>
                <a:lnTo>
                  <a:pt x="1510969" y="3298585"/>
                </a:lnTo>
                <a:lnTo>
                  <a:pt x="1558153" y="3318317"/>
                </a:lnTo>
                <a:lnTo>
                  <a:pt x="1618362" y="3335052"/>
                </a:lnTo>
                <a:lnTo>
                  <a:pt x="1678019" y="3343333"/>
                </a:lnTo>
                <a:lnTo>
                  <a:pt x="1736550" y="3344305"/>
                </a:lnTo>
                <a:lnTo>
                  <a:pt x="1793379" y="3339112"/>
                </a:lnTo>
                <a:lnTo>
                  <a:pt x="1847928" y="3328898"/>
                </a:lnTo>
                <a:lnTo>
                  <a:pt x="1899622" y="3314806"/>
                </a:lnTo>
                <a:lnTo>
                  <a:pt x="1947885" y="3297980"/>
                </a:lnTo>
                <a:lnTo>
                  <a:pt x="1992140" y="3279565"/>
                </a:lnTo>
                <a:lnTo>
                  <a:pt x="2031811" y="3260704"/>
                </a:lnTo>
                <a:lnTo>
                  <a:pt x="2066322" y="3242541"/>
                </a:lnTo>
                <a:lnTo>
                  <a:pt x="2117560" y="3212886"/>
                </a:lnTo>
                <a:lnTo>
                  <a:pt x="2180984" y="3171721"/>
                </a:lnTo>
                <a:lnTo>
                  <a:pt x="2237507" y="3129282"/>
                </a:lnTo>
                <a:lnTo>
                  <a:pt x="2287588" y="3086583"/>
                </a:lnTo>
                <a:lnTo>
                  <a:pt x="2331683" y="3044637"/>
                </a:lnTo>
                <a:lnTo>
                  <a:pt x="2370251" y="3004459"/>
                </a:lnTo>
                <a:lnTo>
                  <a:pt x="2403749" y="2967062"/>
                </a:lnTo>
                <a:lnTo>
                  <a:pt x="2457369" y="2904667"/>
                </a:lnTo>
                <a:lnTo>
                  <a:pt x="2478405" y="2881697"/>
                </a:lnTo>
                <a:lnTo>
                  <a:pt x="2496203" y="2865563"/>
                </a:lnTo>
                <a:lnTo>
                  <a:pt x="2511220" y="2857280"/>
                </a:lnTo>
                <a:lnTo>
                  <a:pt x="2523915" y="2857860"/>
                </a:lnTo>
                <a:lnTo>
                  <a:pt x="2532558" y="2868320"/>
                </a:lnTo>
                <a:lnTo>
                  <a:pt x="2533354" y="2887431"/>
                </a:lnTo>
                <a:lnTo>
                  <a:pt x="2528174" y="2914903"/>
                </a:lnTo>
                <a:lnTo>
                  <a:pt x="2507368" y="2993766"/>
                </a:lnTo>
                <a:lnTo>
                  <a:pt x="2495484" y="3044575"/>
                </a:lnTo>
                <a:lnTo>
                  <a:pt x="2485107" y="3102582"/>
                </a:lnTo>
                <a:lnTo>
                  <a:pt x="2478108" y="3167496"/>
                </a:lnTo>
                <a:lnTo>
                  <a:pt x="2476358" y="3239027"/>
                </a:lnTo>
                <a:lnTo>
                  <a:pt x="2481727" y="3316883"/>
                </a:lnTo>
                <a:lnTo>
                  <a:pt x="2488342" y="3370744"/>
                </a:lnTo>
                <a:lnTo>
                  <a:pt x="2502699" y="3449625"/>
                </a:lnTo>
                <a:lnTo>
                  <a:pt x="2514415" y="3495345"/>
                </a:lnTo>
                <a:lnTo>
                  <a:pt x="2530030" y="3543597"/>
                </a:lnTo>
                <a:lnTo>
                  <a:pt x="2550195" y="3593139"/>
                </a:lnTo>
                <a:lnTo>
                  <a:pt x="2575566" y="3642731"/>
                </a:lnTo>
                <a:lnTo>
                  <a:pt x="2606796" y="3691130"/>
                </a:lnTo>
                <a:lnTo>
                  <a:pt x="2644539" y="3737096"/>
                </a:lnTo>
                <a:lnTo>
                  <a:pt x="2689449" y="3779387"/>
                </a:lnTo>
                <a:lnTo>
                  <a:pt x="2742180" y="3816763"/>
                </a:lnTo>
                <a:lnTo>
                  <a:pt x="2794217" y="3844038"/>
                </a:lnTo>
                <a:lnTo>
                  <a:pt x="2848421" y="3864837"/>
                </a:lnTo>
                <a:lnTo>
                  <a:pt x="2903921" y="3879854"/>
                </a:lnTo>
                <a:lnTo>
                  <a:pt x="2959847" y="3889784"/>
                </a:lnTo>
                <a:lnTo>
                  <a:pt x="3015330" y="3895323"/>
                </a:lnTo>
                <a:lnTo>
                  <a:pt x="3069500" y="3897165"/>
                </a:lnTo>
                <a:lnTo>
                  <a:pt x="3121486" y="3896006"/>
                </a:lnTo>
                <a:lnTo>
                  <a:pt x="3170418" y="3892542"/>
                </a:lnTo>
                <a:lnTo>
                  <a:pt x="3215428" y="3887466"/>
                </a:lnTo>
                <a:lnTo>
                  <a:pt x="3255644" y="3881475"/>
                </a:lnTo>
                <a:lnTo>
                  <a:pt x="3318216" y="3869527"/>
                </a:lnTo>
                <a:lnTo>
                  <a:pt x="3385584" y="3853970"/>
                </a:lnTo>
                <a:lnTo>
                  <a:pt x="3433847" y="3842261"/>
                </a:lnTo>
                <a:lnTo>
                  <a:pt x="3483038" y="3830713"/>
                </a:lnTo>
                <a:lnTo>
                  <a:pt x="3524582" y="3821900"/>
                </a:lnTo>
                <a:lnTo>
                  <a:pt x="3524582" y="0"/>
                </a:lnTo>
                <a:close/>
              </a:path>
            </a:pathLst>
          </a:custGeom>
          <a:solidFill>
            <a:srgbClr val="FFC5A4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9">
            <a:extLst>
              <a:ext uri="{FF2B5EF4-FFF2-40B4-BE49-F238E27FC236}">
                <a16:creationId xmlns:a16="http://schemas.microsoft.com/office/drawing/2014/main" id="{D89A3113-2C04-7736-0EC1-BE1FDCD48A6E}"/>
              </a:ext>
            </a:extLst>
          </p:cNvPr>
          <p:cNvSpPr txBox="1"/>
          <p:nvPr/>
        </p:nvSpPr>
        <p:spPr>
          <a:xfrm>
            <a:off x="2352343" y="1715047"/>
            <a:ext cx="15399414" cy="7903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143"/>
              </a:lnSpc>
            </a:pPr>
            <a:r>
              <a:rPr lang="en-US" sz="4800" u="none" strike="noStrike" dirty="0">
                <a:solidFill>
                  <a:srgbClr val="19294E"/>
                </a:solidFill>
                <a:latin typeface="Stolzl Bold"/>
                <a:ea typeface="Stolzl Bold"/>
                <a:cs typeface="Stolzl Bold"/>
                <a:sym typeface="Stolzl Bold"/>
              </a:rPr>
              <a:t>The UNICEF "B.E.A.T. the Heat" framework </a:t>
            </a:r>
          </a:p>
        </p:txBody>
      </p:sp>
      <p:sp>
        <p:nvSpPr>
          <p:cNvPr id="5" name="TextBox 40">
            <a:extLst>
              <a:ext uri="{FF2B5EF4-FFF2-40B4-BE49-F238E27FC236}">
                <a16:creationId xmlns:a16="http://schemas.microsoft.com/office/drawing/2014/main" id="{FA2611E8-5C58-CD8B-0677-03FAB0D93204}"/>
              </a:ext>
            </a:extLst>
          </p:cNvPr>
          <p:cNvSpPr txBox="1"/>
          <p:nvPr/>
        </p:nvSpPr>
        <p:spPr>
          <a:xfrm>
            <a:off x="4019251" y="2657666"/>
            <a:ext cx="12065598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</a:pPr>
            <a:r>
              <a:rPr lang="en-US" sz="3200" u="none" strike="noStrike" dirty="0">
                <a:solidFill>
                  <a:srgbClr val="000000"/>
                </a:solidFill>
                <a:latin typeface="Proxima Sera Light Italics"/>
                <a:ea typeface="Proxima Sera Light Italics"/>
                <a:cs typeface="Proxima Sera Light Italics"/>
                <a:sym typeface="Proxima Sera Light Italics"/>
              </a:rPr>
              <a:t>Teach women and community health workers to spot risks early: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7BE64214-18C3-8140-271B-8A2E8552F1CD}"/>
              </a:ext>
            </a:extLst>
          </p:cNvPr>
          <p:cNvSpPr/>
          <p:nvPr/>
        </p:nvSpPr>
        <p:spPr>
          <a:xfrm>
            <a:off x="1097792" y="3749674"/>
            <a:ext cx="4396402" cy="4876800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807E4F54-1559-DA4E-78AC-B9B2A2DA20E1}"/>
              </a:ext>
            </a:extLst>
          </p:cNvPr>
          <p:cNvSpPr/>
          <p:nvPr/>
        </p:nvSpPr>
        <p:spPr>
          <a:xfrm>
            <a:off x="5655648" y="3749675"/>
            <a:ext cx="4396402" cy="4876800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CB18F89D-3689-3F3B-12F1-57ABFD7CA4B6}"/>
              </a:ext>
            </a:extLst>
          </p:cNvPr>
          <p:cNvSpPr/>
          <p:nvPr/>
        </p:nvSpPr>
        <p:spPr>
          <a:xfrm>
            <a:off x="10207500" y="3749674"/>
            <a:ext cx="4396402" cy="4876799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7B03E8B0-0467-5DE6-0637-99906984070F}"/>
              </a:ext>
            </a:extLst>
          </p:cNvPr>
          <p:cNvSpPr/>
          <p:nvPr/>
        </p:nvSpPr>
        <p:spPr>
          <a:xfrm>
            <a:off x="14759352" y="3749675"/>
            <a:ext cx="4396402" cy="4876798"/>
          </a:xfrm>
          <a:prstGeom prst="roundRect">
            <a:avLst/>
          </a:prstGeom>
          <a:solidFill>
            <a:srgbClr val="FDF5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Freeform 19">
            <a:extLst>
              <a:ext uri="{FF2B5EF4-FFF2-40B4-BE49-F238E27FC236}">
                <a16:creationId xmlns:a16="http://schemas.microsoft.com/office/drawing/2014/main" id="{E670F795-B3AB-2FDA-3043-4894F3EC8A05}"/>
              </a:ext>
            </a:extLst>
          </p:cNvPr>
          <p:cNvSpPr/>
          <p:nvPr/>
        </p:nvSpPr>
        <p:spPr>
          <a:xfrm rot="-1557502">
            <a:off x="1312069" y="4583031"/>
            <a:ext cx="2705480" cy="2189225"/>
          </a:xfrm>
          <a:custGeom>
            <a:avLst/>
            <a:gdLst/>
            <a:ahLst/>
            <a:cxnLst/>
            <a:rect l="l" t="t" r="r" b="b"/>
            <a:pathLst>
              <a:path w="2237089" h="1944870">
                <a:moveTo>
                  <a:pt x="0" y="0"/>
                </a:moveTo>
                <a:lnTo>
                  <a:pt x="2237090" y="0"/>
                </a:lnTo>
                <a:lnTo>
                  <a:pt x="2237090" y="1944869"/>
                </a:lnTo>
                <a:lnTo>
                  <a:pt x="0" y="19448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1" name="Freeform 20">
            <a:extLst>
              <a:ext uri="{FF2B5EF4-FFF2-40B4-BE49-F238E27FC236}">
                <a16:creationId xmlns:a16="http://schemas.microsoft.com/office/drawing/2014/main" id="{491DA4BA-D95B-A6A7-70D9-DC78BFBA84FF}"/>
              </a:ext>
            </a:extLst>
          </p:cNvPr>
          <p:cNvSpPr/>
          <p:nvPr/>
        </p:nvSpPr>
        <p:spPr>
          <a:xfrm rot="1448786" flipH="1">
            <a:off x="2623843" y="4602083"/>
            <a:ext cx="2671062" cy="2151122"/>
          </a:xfrm>
          <a:custGeom>
            <a:avLst/>
            <a:gdLst/>
            <a:ahLst/>
            <a:cxnLst/>
            <a:rect l="l" t="t" r="r" b="b"/>
            <a:pathLst>
              <a:path w="2372926" h="1778705">
                <a:moveTo>
                  <a:pt x="2372925" y="0"/>
                </a:moveTo>
                <a:lnTo>
                  <a:pt x="0" y="0"/>
                </a:lnTo>
                <a:lnTo>
                  <a:pt x="0" y="1778706"/>
                </a:lnTo>
                <a:lnTo>
                  <a:pt x="2372925" y="1778706"/>
                </a:lnTo>
                <a:lnTo>
                  <a:pt x="2372925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2" name="Freeform 21">
            <a:extLst>
              <a:ext uri="{FF2B5EF4-FFF2-40B4-BE49-F238E27FC236}">
                <a16:creationId xmlns:a16="http://schemas.microsoft.com/office/drawing/2014/main" id="{DBACFCAC-2B8D-45E8-142F-DD4B29DDE0FA}"/>
              </a:ext>
            </a:extLst>
          </p:cNvPr>
          <p:cNvSpPr/>
          <p:nvPr/>
        </p:nvSpPr>
        <p:spPr>
          <a:xfrm flipH="1">
            <a:off x="2558001" y="4128943"/>
            <a:ext cx="1890509" cy="2546811"/>
          </a:xfrm>
          <a:custGeom>
            <a:avLst/>
            <a:gdLst/>
            <a:ahLst/>
            <a:cxnLst/>
            <a:rect l="l" t="t" r="r" b="b"/>
            <a:pathLst>
              <a:path w="1414900" h="2047882">
                <a:moveTo>
                  <a:pt x="0" y="0"/>
                </a:moveTo>
                <a:lnTo>
                  <a:pt x="1414900" y="0"/>
                </a:lnTo>
                <a:lnTo>
                  <a:pt x="1414900" y="2047882"/>
                </a:lnTo>
                <a:lnTo>
                  <a:pt x="0" y="2047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3" name="TextBox 25">
            <a:extLst>
              <a:ext uri="{FF2B5EF4-FFF2-40B4-BE49-F238E27FC236}">
                <a16:creationId xmlns:a16="http://schemas.microsoft.com/office/drawing/2014/main" id="{0AA13097-4F71-C1E7-DBD7-5EE1EB18CE59}"/>
              </a:ext>
            </a:extLst>
          </p:cNvPr>
          <p:cNvSpPr txBox="1"/>
          <p:nvPr/>
        </p:nvSpPr>
        <p:spPr>
          <a:xfrm>
            <a:off x="1424328" y="7054916"/>
            <a:ext cx="3743330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Drink </a:t>
            </a:r>
            <a:r>
              <a:rPr lang="en-US" sz="2400" b="1" dirty="0">
                <a:solidFill>
                  <a:srgbClr val="FF5D38"/>
                </a:solidFill>
                <a:latin typeface="Karla"/>
                <a:ea typeface="Karla"/>
                <a:cs typeface="Karla"/>
                <a:sym typeface="Karla"/>
              </a:rPr>
              <a:t>B</a:t>
            </a: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everages </a:t>
            </a:r>
          </a:p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(safe water) constantly before thirst sets in.</a:t>
            </a:r>
          </a:p>
        </p:txBody>
      </p:sp>
      <p:grpSp>
        <p:nvGrpSpPr>
          <p:cNvPr id="14" name="Group 29">
            <a:extLst>
              <a:ext uri="{FF2B5EF4-FFF2-40B4-BE49-F238E27FC236}">
                <a16:creationId xmlns:a16="http://schemas.microsoft.com/office/drawing/2014/main" id="{1FEB32A1-4EA6-F49A-1B5B-137E961CF800}"/>
              </a:ext>
            </a:extLst>
          </p:cNvPr>
          <p:cNvGrpSpPr/>
          <p:nvPr/>
        </p:nvGrpSpPr>
        <p:grpSpPr>
          <a:xfrm>
            <a:off x="1418776" y="4185473"/>
            <a:ext cx="538582" cy="529769"/>
            <a:chOff x="-5883" y="-33493"/>
            <a:chExt cx="718109" cy="706358"/>
          </a:xfrm>
        </p:grpSpPr>
        <p:sp>
          <p:nvSpPr>
            <p:cNvPr id="15" name="Freeform 30">
              <a:extLst>
                <a:ext uri="{FF2B5EF4-FFF2-40B4-BE49-F238E27FC236}">
                  <a16:creationId xmlns:a16="http://schemas.microsoft.com/office/drawing/2014/main" id="{07F7F1A3-3931-7A49-A06D-FB6D13D188DC}"/>
                </a:ext>
              </a:extLst>
            </p:cNvPr>
            <p:cNvSpPr/>
            <p:nvPr/>
          </p:nvSpPr>
          <p:spPr>
            <a:xfrm>
              <a:off x="-5883" y="-33493"/>
              <a:ext cx="718109" cy="706358"/>
            </a:xfrm>
            <a:custGeom>
              <a:avLst/>
              <a:gdLst/>
              <a:ahLst/>
              <a:cxnLst/>
              <a:rect l="l" t="t" r="r" b="b"/>
              <a:pathLst>
                <a:path w="718109" h="706358">
                  <a:moveTo>
                    <a:pt x="0" y="0"/>
                  </a:moveTo>
                  <a:lnTo>
                    <a:pt x="718109" y="0"/>
                  </a:lnTo>
                  <a:lnTo>
                    <a:pt x="718109" y="706358"/>
                  </a:lnTo>
                  <a:lnTo>
                    <a:pt x="0" y="70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 dirty="0"/>
            </a:p>
          </p:txBody>
        </p:sp>
        <p:sp>
          <p:nvSpPr>
            <p:cNvPr id="16" name="TextBox 31">
              <a:extLst>
                <a:ext uri="{FF2B5EF4-FFF2-40B4-BE49-F238E27FC236}">
                  <a16:creationId xmlns:a16="http://schemas.microsoft.com/office/drawing/2014/main" id="{36E3C598-0859-8C33-A4A4-952D926DEAFC}"/>
                </a:ext>
              </a:extLst>
            </p:cNvPr>
            <p:cNvSpPr txBox="1"/>
            <p:nvPr/>
          </p:nvSpPr>
          <p:spPr>
            <a:xfrm>
              <a:off x="197668" y="-18283"/>
              <a:ext cx="322774" cy="691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43"/>
                </a:lnSpc>
              </a:pPr>
              <a:r>
                <a:rPr lang="en-US" sz="2887" dirty="0">
                  <a:solidFill>
                    <a:srgbClr val="1C4697"/>
                  </a:solidFill>
                  <a:latin typeface="Stolzl Bold"/>
                  <a:ea typeface="Stolzl Bold"/>
                  <a:cs typeface="Stolzl Bold"/>
                  <a:sym typeface="Stolzl Bold"/>
                </a:rPr>
                <a:t>B</a:t>
              </a:r>
            </a:p>
          </p:txBody>
        </p:sp>
      </p:grpSp>
      <p:sp>
        <p:nvSpPr>
          <p:cNvPr id="17" name="Freeform 18">
            <a:extLst>
              <a:ext uri="{FF2B5EF4-FFF2-40B4-BE49-F238E27FC236}">
                <a16:creationId xmlns:a16="http://schemas.microsoft.com/office/drawing/2014/main" id="{45BD0FEC-28A3-FAE9-2D80-1226C027E256}"/>
              </a:ext>
            </a:extLst>
          </p:cNvPr>
          <p:cNvSpPr/>
          <p:nvPr/>
        </p:nvSpPr>
        <p:spPr>
          <a:xfrm>
            <a:off x="6577874" y="4128943"/>
            <a:ext cx="2571746" cy="1889991"/>
          </a:xfrm>
          <a:custGeom>
            <a:avLst/>
            <a:gdLst/>
            <a:ahLst/>
            <a:cxnLst/>
            <a:rect l="l" t="t" r="r" b="b"/>
            <a:pathLst>
              <a:path w="2357782" h="1519623">
                <a:moveTo>
                  <a:pt x="0" y="0"/>
                </a:moveTo>
                <a:lnTo>
                  <a:pt x="2357782" y="0"/>
                </a:lnTo>
                <a:lnTo>
                  <a:pt x="2357782" y="1519623"/>
                </a:lnTo>
                <a:lnTo>
                  <a:pt x="0" y="15196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855" r="-1855" b="-973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18" name="TextBox 27">
            <a:extLst>
              <a:ext uri="{FF2B5EF4-FFF2-40B4-BE49-F238E27FC236}">
                <a16:creationId xmlns:a16="http://schemas.microsoft.com/office/drawing/2014/main" id="{A061C32D-5C1D-7B1E-69A8-22A424FFA7E3}"/>
              </a:ext>
            </a:extLst>
          </p:cNvPr>
          <p:cNvSpPr txBox="1"/>
          <p:nvPr/>
        </p:nvSpPr>
        <p:spPr>
          <a:xfrm>
            <a:off x="5891614" y="7054916"/>
            <a:ext cx="3848567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F5D38"/>
                </a:solidFill>
                <a:latin typeface="Karla"/>
                <a:ea typeface="Karla"/>
                <a:cs typeface="Karla"/>
                <a:sym typeface="Karla"/>
              </a:rPr>
              <a:t>E</a:t>
            </a: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nvironmental cooling (seek shade, use wet cloths, avoid direct sun).</a:t>
            </a:r>
          </a:p>
        </p:txBody>
      </p:sp>
      <p:grpSp>
        <p:nvGrpSpPr>
          <p:cNvPr id="19" name="Group 32">
            <a:extLst>
              <a:ext uri="{FF2B5EF4-FFF2-40B4-BE49-F238E27FC236}">
                <a16:creationId xmlns:a16="http://schemas.microsoft.com/office/drawing/2014/main" id="{EAAD61FA-8BA7-911C-B834-55EFCB4C8622}"/>
              </a:ext>
            </a:extLst>
          </p:cNvPr>
          <p:cNvGrpSpPr/>
          <p:nvPr/>
        </p:nvGrpSpPr>
        <p:grpSpPr>
          <a:xfrm>
            <a:off x="5891614" y="4171725"/>
            <a:ext cx="538582" cy="529769"/>
            <a:chOff x="0" y="0"/>
            <a:chExt cx="718109" cy="706358"/>
          </a:xfrm>
        </p:grpSpPr>
        <p:sp>
          <p:nvSpPr>
            <p:cNvPr id="20" name="Freeform 33">
              <a:extLst>
                <a:ext uri="{FF2B5EF4-FFF2-40B4-BE49-F238E27FC236}">
                  <a16:creationId xmlns:a16="http://schemas.microsoft.com/office/drawing/2014/main" id="{A4F4DEC3-3613-479F-624C-1F2E56AA44AC}"/>
                </a:ext>
              </a:extLst>
            </p:cNvPr>
            <p:cNvSpPr/>
            <p:nvPr/>
          </p:nvSpPr>
          <p:spPr>
            <a:xfrm>
              <a:off x="0" y="0"/>
              <a:ext cx="718109" cy="706358"/>
            </a:xfrm>
            <a:custGeom>
              <a:avLst/>
              <a:gdLst/>
              <a:ahLst/>
              <a:cxnLst/>
              <a:rect l="l" t="t" r="r" b="b"/>
              <a:pathLst>
                <a:path w="718109" h="706358">
                  <a:moveTo>
                    <a:pt x="0" y="0"/>
                  </a:moveTo>
                  <a:lnTo>
                    <a:pt x="718109" y="0"/>
                  </a:lnTo>
                  <a:lnTo>
                    <a:pt x="718109" y="706358"/>
                  </a:lnTo>
                  <a:lnTo>
                    <a:pt x="0" y="70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21" name="TextBox 34">
              <a:extLst>
                <a:ext uri="{FF2B5EF4-FFF2-40B4-BE49-F238E27FC236}">
                  <a16:creationId xmlns:a16="http://schemas.microsoft.com/office/drawing/2014/main" id="{847F0E13-3FB4-013D-8765-74771A58E57B}"/>
                </a:ext>
              </a:extLst>
            </p:cNvPr>
            <p:cNvSpPr txBox="1"/>
            <p:nvPr/>
          </p:nvSpPr>
          <p:spPr>
            <a:xfrm>
              <a:off x="215520" y="-18283"/>
              <a:ext cx="287069" cy="691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43"/>
                </a:lnSpc>
              </a:pPr>
              <a:r>
                <a:rPr lang="en-US" sz="2887">
                  <a:solidFill>
                    <a:srgbClr val="1C4697"/>
                  </a:solidFill>
                  <a:latin typeface="Stolzl Bold"/>
                  <a:ea typeface="Stolzl Bold"/>
                  <a:cs typeface="Stolzl Bold"/>
                  <a:sym typeface="Stolzl Bold"/>
                </a:rPr>
                <a:t>E</a:t>
              </a:r>
            </a:p>
          </p:txBody>
        </p:sp>
      </p:grpSp>
      <p:grpSp>
        <p:nvGrpSpPr>
          <p:cNvPr id="22" name="Group 41">
            <a:extLst>
              <a:ext uri="{FF2B5EF4-FFF2-40B4-BE49-F238E27FC236}">
                <a16:creationId xmlns:a16="http://schemas.microsoft.com/office/drawing/2014/main" id="{FC6478AC-94C3-3816-3D10-D4748C5952E1}"/>
              </a:ext>
            </a:extLst>
          </p:cNvPr>
          <p:cNvGrpSpPr/>
          <p:nvPr/>
        </p:nvGrpSpPr>
        <p:grpSpPr>
          <a:xfrm>
            <a:off x="7191828" y="5230652"/>
            <a:ext cx="2499357" cy="1212021"/>
            <a:chOff x="0" y="0"/>
            <a:chExt cx="3055222" cy="1299346"/>
          </a:xfrm>
        </p:grpSpPr>
        <p:sp>
          <p:nvSpPr>
            <p:cNvPr id="23" name="Freeform 42">
              <a:extLst>
                <a:ext uri="{FF2B5EF4-FFF2-40B4-BE49-F238E27FC236}">
                  <a16:creationId xmlns:a16="http://schemas.microsoft.com/office/drawing/2014/main" id="{D6686398-F45F-A1C7-FE6B-BC4CFECC5FFD}"/>
                </a:ext>
              </a:extLst>
            </p:cNvPr>
            <p:cNvSpPr/>
            <p:nvPr/>
          </p:nvSpPr>
          <p:spPr>
            <a:xfrm>
              <a:off x="0" y="0"/>
              <a:ext cx="3055222" cy="1245280"/>
            </a:xfrm>
            <a:custGeom>
              <a:avLst/>
              <a:gdLst/>
              <a:ahLst/>
              <a:cxnLst/>
              <a:rect l="l" t="t" r="r" b="b"/>
              <a:pathLst>
                <a:path w="3055222" h="1245280">
                  <a:moveTo>
                    <a:pt x="0" y="0"/>
                  </a:moveTo>
                  <a:lnTo>
                    <a:pt x="3055222" y="0"/>
                  </a:lnTo>
                  <a:lnTo>
                    <a:pt x="3055222" y="1245280"/>
                  </a:lnTo>
                  <a:lnTo>
                    <a:pt x="0" y="12452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b="-133690"/>
              </a:stretch>
            </a:blipFill>
          </p:spPr>
          <p:txBody>
            <a:bodyPr/>
            <a:lstStyle/>
            <a:p>
              <a:endParaRPr lang="en-NL"/>
            </a:p>
          </p:txBody>
        </p:sp>
        <p:grpSp>
          <p:nvGrpSpPr>
            <p:cNvPr id="24" name="Group 43">
              <a:extLst>
                <a:ext uri="{FF2B5EF4-FFF2-40B4-BE49-F238E27FC236}">
                  <a16:creationId xmlns:a16="http://schemas.microsoft.com/office/drawing/2014/main" id="{06F1F784-8BFC-2E91-7A8C-FBBF62E8489C}"/>
                </a:ext>
              </a:extLst>
            </p:cNvPr>
            <p:cNvGrpSpPr/>
            <p:nvPr/>
          </p:nvGrpSpPr>
          <p:grpSpPr>
            <a:xfrm>
              <a:off x="1145533" y="649736"/>
              <a:ext cx="1565028" cy="649610"/>
              <a:chOff x="0" y="0"/>
              <a:chExt cx="1532890" cy="636270"/>
            </a:xfrm>
          </p:grpSpPr>
          <p:sp>
            <p:nvSpPr>
              <p:cNvPr id="25" name="Freeform 44">
                <a:extLst>
                  <a:ext uri="{FF2B5EF4-FFF2-40B4-BE49-F238E27FC236}">
                    <a16:creationId xmlns:a16="http://schemas.microsoft.com/office/drawing/2014/main" id="{90C1FE6A-1E28-3E8C-A9D4-B15F8CE43E4A}"/>
                  </a:ext>
                </a:extLst>
              </p:cNvPr>
              <p:cNvSpPr/>
              <p:nvPr/>
            </p:nvSpPr>
            <p:spPr>
              <a:xfrm>
                <a:off x="50800" y="49488"/>
                <a:ext cx="1432287" cy="537406"/>
              </a:xfrm>
              <a:custGeom>
                <a:avLst/>
                <a:gdLst/>
                <a:ahLst/>
                <a:cxnLst/>
                <a:rect l="l" t="t" r="r" b="b"/>
                <a:pathLst>
                  <a:path w="1432287" h="537406">
                    <a:moveTo>
                      <a:pt x="833120" y="43222"/>
                    </a:moveTo>
                    <a:cubicBezTo>
                      <a:pt x="679450" y="176572"/>
                      <a:pt x="635000" y="191812"/>
                      <a:pt x="594360" y="227372"/>
                    </a:cubicBezTo>
                    <a:cubicBezTo>
                      <a:pt x="544830" y="273092"/>
                      <a:pt x="505460" y="353102"/>
                      <a:pt x="452120" y="403902"/>
                    </a:cubicBezTo>
                    <a:cubicBezTo>
                      <a:pt x="398780" y="454702"/>
                      <a:pt x="314960" y="527092"/>
                      <a:pt x="276860" y="533442"/>
                    </a:cubicBezTo>
                    <a:cubicBezTo>
                      <a:pt x="261620" y="535982"/>
                      <a:pt x="246380" y="530902"/>
                      <a:pt x="241300" y="523282"/>
                    </a:cubicBezTo>
                    <a:cubicBezTo>
                      <a:pt x="236220" y="516932"/>
                      <a:pt x="237490" y="497882"/>
                      <a:pt x="245110" y="490262"/>
                    </a:cubicBezTo>
                    <a:cubicBezTo>
                      <a:pt x="255270" y="478832"/>
                      <a:pt x="289560" y="488992"/>
                      <a:pt x="314960" y="480102"/>
                    </a:cubicBezTo>
                    <a:cubicBezTo>
                      <a:pt x="353060" y="466132"/>
                      <a:pt x="397510" y="434382"/>
                      <a:pt x="441960" y="402632"/>
                    </a:cubicBezTo>
                    <a:cubicBezTo>
                      <a:pt x="496570" y="363262"/>
                      <a:pt x="570230" y="306112"/>
                      <a:pt x="615950" y="259122"/>
                    </a:cubicBezTo>
                    <a:cubicBezTo>
                      <a:pt x="651510" y="222292"/>
                      <a:pt x="678180" y="161332"/>
                      <a:pt x="699770" y="148632"/>
                    </a:cubicBezTo>
                    <a:cubicBezTo>
                      <a:pt x="708660" y="143552"/>
                      <a:pt x="716280" y="142282"/>
                      <a:pt x="722630" y="146092"/>
                    </a:cubicBezTo>
                    <a:cubicBezTo>
                      <a:pt x="730250" y="149902"/>
                      <a:pt x="740410" y="166412"/>
                      <a:pt x="739140" y="175302"/>
                    </a:cubicBezTo>
                    <a:cubicBezTo>
                      <a:pt x="737870" y="185462"/>
                      <a:pt x="726440" y="190542"/>
                      <a:pt x="711200" y="201972"/>
                    </a:cubicBezTo>
                    <a:cubicBezTo>
                      <a:pt x="665480" y="237532"/>
                      <a:pt x="481330" y="337862"/>
                      <a:pt x="419100" y="382312"/>
                    </a:cubicBezTo>
                    <a:cubicBezTo>
                      <a:pt x="388620" y="405172"/>
                      <a:pt x="373380" y="431842"/>
                      <a:pt x="354330" y="436922"/>
                    </a:cubicBezTo>
                    <a:cubicBezTo>
                      <a:pt x="342900" y="440732"/>
                      <a:pt x="326390" y="439462"/>
                      <a:pt x="321310" y="433112"/>
                    </a:cubicBezTo>
                    <a:cubicBezTo>
                      <a:pt x="316230" y="426762"/>
                      <a:pt x="316230" y="411522"/>
                      <a:pt x="321310" y="400092"/>
                    </a:cubicBezTo>
                    <a:cubicBezTo>
                      <a:pt x="332740" y="377232"/>
                      <a:pt x="379730" y="348022"/>
                      <a:pt x="416560" y="327702"/>
                    </a:cubicBezTo>
                    <a:cubicBezTo>
                      <a:pt x="458470" y="302302"/>
                      <a:pt x="538480" y="265472"/>
                      <a:pt x="566420" y="265472"/>
                    </a:cubicBezTo>
                    <a:cubicBezTo>
                      <a:pt x="576580" y="265472"/>
                      <a:pt x="582930" y="269282"/>
                      <a:pt x="588010" y="274362"/>
                    </a:cubicBezTo>
                    <a:cubicBezTo>
                      <a:pt x="593090" y="279442"/>
                      <a:pt x="595630" y="288332"/>
                      <a:pt x="593090" y="297222"/>
                    </a:cubicBezTo>
                    <a:cubicBezTo>
                      <a:pt x="590550" y="313732"/>
                      <a:pt x="571500" y="337862"/>
                      <a:pt x="546100" y="359452"/>
                    </a:cubicBezTo>
                    <a:cubicBezTo>
                      <a:pt x="497840" y="401362"/>
                      <a:pt x="363220" y="475022"/>
                      <a:pt x="292100" y="490262"/>
                    </a:cubicBezTo>
                    <a:cubicBezTo>
                      <a:pt x="246380" y="500422"/>
                      <a:pt x="200660" y="495342"/>
                      <a:pt x="171450" y="483912"/>
                    </a:cubicBezTo>
                    <a:cubicBezTo>
                      <a:pt x="151130" y="475022"/>
                      <a:pt x="144780" y="454702"/>
                      <a:pt x="127000" y="443272"/>
                    </a:cubicBezTo>
                    <a:cubicBezTo>
                      <a:pt x="105410" y="429302"/>
                      <a:pt x="52070" y="424222"/>
                      <a:pt x="48260" y="411522"/>
                    </a:cubicBezTo>
                    <a:cubicBezTo>
                      <a:pt x="45720" y="403902"/>
                      <a:pt x="52070" y="391202"/>
                      <a:pt x="60960" y="387392"/>
                    </a:cubicBezTo>
                    <a:cubicBezTo>
                      <a:pt x="77470" y="381042"/>
                      <a:pt x="135890" y="397552"/>
                      <a:pt x="151130" y="411522"/>
                    </a:cubicBezTo>
                    <a:cubicBezTo>
                      <a:pt x="160020" y="419142"/>
                      <a:pt x="166370" y="434382"/>
                      <a:pt x="162560" y="442002"/>
                    </a:cubicBezTo>
                    <a:cubicBezTo>
                      <a:pt x="160020" y="450892"/>
                      <a:pt x="146050" y="458512"/>
                      <a:pt x="133350" y="458512"/>
                    </a:cubicBezTo>
                    <a:cubicBezTo>
                      <a:pt x="106680" y="455972"/>
                      <a:pt x="41910" y="405172"/>
                      <a:pt x="21590" y="381042"/>
                    </a:cubicBezTo>
                    <a:cubicBezTo>
                      <a:pt x="10160" y="367072"/>
                      <a:pt x="1270" y="351832"/>
                      <a:pt x="3810" y="341672"/>
                    </a:cubicBezTo>
                    <a:cubicBezTo>
                      <a:pt x="6350" y="332782"/>
                      <a:pt x="15240" y="326432"/>
                      <a:pt x="25400" y="321352"/>
                    </a:cubicBezTo>
                    <a:cubicBezTo>
                      <a:pt x="44450" y="311192"/>
                      <a:pt x="86360" y="301032"/>
                      <a:pt x="114300" y="297222"/>
                    </a:cubicBezTo>
                    <a:cubicBezTo>
                      <a:pt x="137160" y="293412"/>
                      <a:pt x="165100" y="290872"/>
                      <a:pt x="181610" y="295952"/>
                    </a:cubicBezTo>
                    <a:cubicBezTo>
                      <a:pt x="193040" y="299762"/>
                      <a:pt x="204470" y="307382"/>
                      <a:pt x="207010" y="316272"/>
                    </a:cubicBezTo>
                    <a:cubicBezTo>
                      <a:pt x="209550" y="323892"/>
                      <a:pt x="205740" y="334052"/>
                      <a:pt x="198120" y="344212"/>
                    </a:cubicBezTo>
                    <a:cubicBezTo>
                      <a:pt x="181610" y="361992"/>
                      <a:pt x="123190" y="386122"/>
                      <a:pt x="90170" y="397552"/>
                    </a:cubicBezTo>
                    <a:cubicBezTo>
                      <a:pt x="62230" y="405172"/>
                      <a:pt x="22860" y="415332"/>
                      <a:pt x="10160" y="407712"/>
                    </a:cubicBezTo>
                    <a:cubicBezTo>
                      <a:pt x="2540" y="403902"/>
                      <a:pt x="0" y="393742"/>
                      <a:pt x="0" y="386122"/>
                    </a:cubicBezTo>
                    <a:cubicBezTo>
                      <a:pt x="1270" y="379772"/>
                      <a:pt x="5080" y="374692"/>
                      <a:pt x="12700" y="367072"/>
                    </a:cubicBezTo>
                    <a:cubicBezTo>
                      <a:pt x="41910" y="339132"/>
                      <a:pt x="209550" y="242612"/>
                      <a:pt x="251460" y="234992"/>
                    </a:cubicBezTo>
                    <a:cubicBezTo>
                      <a:pt x="264160" y="232452"/>
                      <a:pt x="273050" y="233722"/>
                      <a:pt x="279400" y="238802"/>
                    </a:cubicBezTo>
                    <a:cubicBezTo>
                      <a:pt x="285750" y="243882"/>
                      <a:pt x="289560" y="252772"/>
                      <a:pt x="287020" y="261662"/>
                    </a:cubicBezTo>
                    <a:cubicBezTo>
                      <a:pt x="284480" y="276902"/>
                      <a:pt x="256540" y="302302"/>
                      <a:pt x="236220" y="320082"/>
                    </a:cubicBezTo>
                    <a:cubicBezTo>
                      <a:pt x="212090" y="341672"/>
                      <a:pt x="170180" y="374692"/>
                      <a:pt x="147320" y="378502"/>
                    </a:cubicBezTo>
                    <a:cubicBezTo>
                      <a:pt x="133350" y="381042"/>
                      <a:pt x="118110" y="377232"/>
                      <a:pt x="114300" y="370882"/>
                    </a:cubicBezTo>
                    <a:cubicBezTo>
                      <a:pt x="109220" y="363262"/>
                      <a:pt x="124460" y="334052"/>
                      <a:pt x="123190" y="334052"/>
                    </a:cubicBezTo>
                    <a:cubicBezTo>
                      <a:pt x="121920" y="332782"/>
                      <a:pt x="110490" y="358182"/>
                      <a:pt x="109220" y="356912"/>
                    </a:cubicBezTo>
                    <a:cubicBezTo>
                      <a:pt x="107950" y="356912"/>
                      <a:pt x="109220" y="342942"/>
                      <a:pt x="113030" y="331512"/>
                    </a:cubicBezTo>
                    <a:cubicBezTo>
                      <a:pt x="119380" y="307382"/>
                      <a:pt x="146050" y="255312"/>
                      <a:pt x="162560" y="227372"/>
                    </a:cubicBezTo>
                    <a:cubicBezTo>
                      <a:pt x="175260" y="205782"/>
                      <a:pt x="185420" y="180382"/>
                      <a:pt x="199390" y="172762"/>
                    </a:cubicBezTo>
                    <a:cubicBezTo>
                      <a:pt x="209550" y="167682"/>
                      <a:pt x="226060" y="168952"/>
                      <a:pt x="233680" y="174032"/>
                    </a:cubicBezTo>
                    <a:cubicBezTo>
                      <a:pt x="238760" y="177842"/>
                      <a:pt x="241300" y="186732"/>
                      <a:pt x="241300" y="195622"/>
                    </a:cubicBezTo>
                    <a:cubicBezTo>
                      <a:pt x="241300" y="213402"/>
                      <a:pt x="222250" y="262932"/>
                      <a:pt x="208280" y="269282"/>
                    </a:cubicBezTo>
                    <a:cubicBezTo>
                      <a:pt x="201930" y="273092"/>
                      <a:pt x="190500" y="270552"/>
                      <a:pt x="185420" y="266742"/>
                    </a:cubicBezTo>
                    <a:cubicBezTo>
                      <a:pt x="179070" y="261662"/>
                      <a:pt x="173990" y="252772"/>
                      <a:pt x="175260" y="245152"/>
                    </a:cubicBezTo>
                    <a:cubicBezTo>
                      <a:pt x="176530" y="233722"/>
                      <a:pt x="195580" y="219752"/>
                      <a:pt x="209550" y="208322"/>
                    </a:cubicBezTo>
                    <a:cubicBezTo>
                      <a:pt x="226060" y="193082"/>
                      <a:pt x="252730" y="166412"/>
                      <a:pt x="270510" y="165142"/>
                    </a:cubicBezTo>
                    <a:cubicBezTo>
                      <a:pt x="283210" y="163872"/>
                      <a:pt x="300990" y="174032"/>
                      <a:pt x="304800" y="182922"/>
                    </a:cubicBezTo>
                    <a:cubicBezTo>
                      <a:pt x="307340" y="189272"/>
                      <a:pt x="304800" y="196892"/>
                      <a:pt x="299720" y="205782"/>
                    </a:cubicBezTo>
                    <a:cubicBezTo>
                      <a:pt x="285750" y="227372"/>
                      <a:pt x="213360" y="289602"/>
                      <a:pt x="189230" y="297222"/>
                    </a:cubicBezTo>
                    <a:cubicBezTo>
                      <a:pt x="179070" y="301032"/>
                      <a:pt x="171450" y="301032"/>
                      <a:pt x="165100" y="297222"/>
                    </a:cubicBezTo>
                    <a:cubicBezTo>
                      <a:pt x="158750" y="293412"/>
                      <a:pt x="152400" y="285792"/>
                      <a:pt x="152400" y="276902"/>
                    </a:cubicBezTo>
                    <a:cubicBezTo>
                      <a:pt x="152400" y="262932"/>
                      <a:pt x="171450" y="240072"/>
                      <a:pt x="189230" y="219752"/>
                    </a:cubicBezTo>
                    <a:cubicBezTo>
                      <a:pt x="215900" y="190542"/>
                      <a:pt x="271780" y="148632"/>
                      <a:pt x="303530" y="129582"/>
                    </a:cubicBezTo>
                    <a:cubicBezTo>
                      <a:pt x="322580" y="118152"/>
                      <a:pt x="341630" y="102912"/>
                      <a:pt x="354330" y="106722"/>
                    </a:cubicBezTo>
                    <a:cubicBezTo>
                      <a:pt x="364490" y="110532"/>
                      <a:pt x="373380" y="127042"/>
                      <a:pt x="374650" y="139742"/>
                    </a:cubicBezTo>
                    <a:cubicBezTo>
                      <a:pt x="375920" y="157522"/>
                      <a:pt x="359410" y="193082"/>
                      <a:pt x="346710" y="203242"/>
                    </a:cubicBezTo>
                    <a:cubicBezTo>
                      <a:pt x="339090" y="210862"/>
                      <a:pt x="326390" y="213402"/>
                      <a:pt x="318770" y="212132"/>
                    </a:cubicBezTo>
                    <a:cubicBezTo>
                      <a:pt x="312420" y="209592"/>
                      <a:pt x="304800" y="201972"/>
                      <a:pt x="303530" y="195622"/>
                    </a:cubicBezTo>
                    <a:cubicBezTo>
                      <a:pt x="300990" y="188002"/>
                      <a:pt x="300990" y="177842"/>
                      <a:pt x="307340" y="171492"/>
                    </a:cubicBezTo>
                    <a:cubicBezTo>
                      <a:pt x="320040" y="158792"/>
                      <a:pt x="369570" y="148632"/>
                      <a:pt x="401320" y="148632"/>
                    </a:cubicBezTo>
                    <a:cubicBezTo>
                      <a:pt x="431800" y="148632"/>
                      <a:pt x="455930" y="160062"/>
                      <a:pt x="491490" y="172762"/>
                    </a:cubicBezTo>
                    <a:cubicBezTo>
                      <a:pt x="548640" y="191812"/>
                      <a:pt x="632460" y="240072"/>
                      <a:pt x="706120" y="264202"/>
                    </a:cubicBezTo>
                    <a:cubicBezTo>
                      <a:pt x="781050" y="288332"/>
                      <a:pt x="900430" y="295952"/>
                      <a:pt x="935990" y="316272"/>
                    </a:cubicBezTo>
                    <a:cubicBezTo>
                      <a:pt x="948690" y="323892"/>
                      <a:pt x="951230" y="327702"/>
                      <a:pt x="958850" y="340402"/>
                    </a:cubicBezTo>
                    <a:cubicBezTo>
                      <a:pt x="972820" y="367072"/>
                      <a:pt x="998220" y="448352"/>
                      <a:pt x="991870" y="480102"/>
                    </a:cubicBezTo>
                    <a:cubicBezTo>
                      <a:pt x="988060" y="500422"/>
                      <a:pt x="971550" y="519472"/>
                      <a:pt x="958850" y="523282"/>
                    </a:cubicBezTo>
                    <a:cubicBezTo>
                      <a:pt x="949960" y="527092"/>
                      <a:pt x="932180" y="520742"/>
                      <a:pt x="927100" y="513122"/>
                    </a:cubicBezTo>
                    <a:cubicBezTo>
                      <a:pt x="922020" y="506772"/>
                      <a:pt x="924560" y="494072"/>
                      <a:pt x="928370" y="485182"/>
                    </a:cubicBezTo>
                    <a:cubicBezTo>
                      <a:pt x="934720" y="472482"/>
                      <a:pt x="955040" y="457242"/>
                      <a:pt x="966470" y="450892"/>
                    </a:cubicBezTo>
                    <a:cubicBezTo>
                      <a:pt x="975360" y="445812"/>
                      <a:pt x="984250" y="444542"/>
                      <a:pt x="993140" y="445812"/>
                    </a:cubicBezTo>
                    <a:cubicBezTo>
                      <a:pt x="1005840" y="447082"/>
                      <a:pt x="1031240" y="455972"/>
                      <a:pt x="1035050" y="464862"/>
                    </a:cubicBezTo>
                    <a:cubicBezTo>
                      <a:pt x="1038860" y="472482"/>
                      <a:pt x="1033780" y="483912"/>
                      <a:pt x="1028700" y="492802"/>
                    </a:cubicBezTo>
                    <a:cubicBezTo>
                      <a:pt x="1021080" y="504232"/>
                      <a:pt x="998220" y="515662"/>
                      <a:pt x="985520" y="523282"/>
                    </a:cubicBezTo>
                    <a:cubicBezTo>
                      <a:pt x="975360" y="528362"/>
                      <a:pt x="969010" y="533442"/>
                      <a:pt x="960120" y="534712"/>
                    </a:cubicBezTo>
                    <a:cubicBezTo>
                      <a:pt x="947420" y="534712"/>
                      <a:pt x="922020" y="529632"/>
                      <a:pt x="915670" y="520742"/>
                    </a:cubicBezTo>
                    <a:cubicBezTo>
                      <a:pt x="910590" y="514392"/>
                      <a:pt x="908050" y="500422"/>
                      <a:pt x="913130" y="494072"/>
                    </a:cubicBezTo>
                    <a:cubicBezTo>
                      <a:pt x="920750" y="482642"/>
                      <a:pt x="943610" y="476292"/>
                      <a:pt x="974090" y="471212"/>
                    </a:cubicBezTo>
                    <a:cubicBezTo>
                      <a:pt x="1051560" y="455972"/>
                      <a:pt x="1360170" y="443272"/>
                      <a:pt x="1410970" y="463592"/>
                    </a:cubicBezTo>
                    <a:cubicBezTo>
                      <a:pt x="1424940" y="468672"/>
                      <a:pt x="1430020" y="476292"/>
                      <a:pt x="1431290" y="483912"/>
                    </a:cubicBezTo>
                    <a:cubicBezTo>
                      <a:pt x="1433830" y="490262"/>
                      <a:pt x="1430020" y="500422"/>
                      <a:pt x="1424940" y="506772"/>
                    </a:cubicBezTo>
                    <a:cubicBezTo>
                      <a:pt x="1418590" y="514392"/>
                      <a:pt x="1408430" y="522012"/>
                      <a:pt x="1393190" y="525822"/>
                    </a:cubicBezTo>
                    <a:cubicBezTo>
                      <a:pt x="1369060" y="533442"/>
                      <a:pt x="1316990" y="534712"/>
                      <a:pt x="1286510" y="530902"/>
                    </a:cubicBezTo>
                    <a:cubicBezTo>
                      <a:pt x="1263650" y="527092"/>
                      <a:pt x="1235710" y="523282"/>
                      <a:pt x="1228090" y="511852"/>
                    </a:cubicBezTo>
                    <a:cubicBezTo>
                      <a:pt x="1223010" y="504232"/>
                      <a:pt x="1225550" y="487722"/>
                      <a:pt x="1230630" y="481372"/>
                    </a:cubicBezTo>
                    <a:cubicBezTo>
                      <a:pt x="1234440" y="475022"/>
                      <a:pt x="1245870" y="472482"/>
                      <a:pt x="1252220" y="472482"/>
                    </a:cubicBezTo>
                    <a:cubicBezTo>
                      <a:pt x="1259840" y="473752"/>
                      <a:pt x="1268730" y="480102"/>
                      <a:pt x="1271270" y="486452"/>
                    </a:cubicBezTo>
                    <a:cubicBezTo>
                      <a:pt x="1275080" y="492802"/>
                      <a:pt x="1275080" y="504232"/>
                      <a:pt x="1271270" y="510582"/>
                    </a:cubicBezTo>
                    <a:cubicBezTo>
                      <a:pt x="1266190" y="516932"/>
                      <a:pt x="1250950" y="524552"/>
                      <a:pt x="1243330" y="523282"/>
                    </a:cubicBezTo>
                    <a:cubicBezTo>
                      <a:pt x="1235710" y="522012"/>
                      <a:pt x="1226820" y="514392"/>
                      <a:pt x="1225550" y="506772"/>
                    </a:cubicBezTo>
                    <a:cubicBezTo>
                      <a:pt x="1223010" y="497882"/>
                      <a:pt x="1230630" y="480102"/>
                      <a:pt x="1242060" y="473752"/>
                    </a:cubicBezTo>
                    <a:cubicBezTo>
                      <a:pt x="1262380" y="461052"/>
                      <a:pt x="1338580" y="483912"/>
                      <a:pt x="1367790" y="478832"/>
                    </a:cubicBezTo>
                    <a:cubicBezTo>
                      <a:pt x="1384300" y="475022"/>
                      <a:pt x="1394460" y="462322"/>
                      <a:pt x="1405890" y="463592"/>
                    </a:cubicBezTo>
                    <a:cubicBezTo>
                      <a:pt x="1413510" y="463592"/>
                      <a:pt x="1422400" y="467402"/>
                      <a:pt x="1426210" y="472482"/>
                    </a:cubicBezTo>
                    <a:cubicBezTo>
                      <a:pt x="1431290" y="478832"/>
                      <a:pt x="1433830" y="488992"/>
                      <a:pt x="1431290" y="496612"/>
                    </a:cubicBezTo>
                    <a:cubicBezTo>
                      <a:pt x="1426210" y="505502"/>
                      <a:pt x="1410970" y="511852"/>
                      <a:pt x="1388110" y="518202"/>
                    </a:cubicBezTo>
                    <a:cubicBezTo>
                      <a:pt x="1322070" y="533442"/>
                      <a:pt x="1049020" y="546142"/>
                      <a:pt x="985520" y="522012"/>
                    </a:cubicBezTo>
                    <a:cubicBezTo>
                      <a:pt x="961390" y="513122"/>
                      <a:pt x="942340" y="495342"/>
                      <a:pt x="943610" y="485182"/>
                    </a:cubicBezTo>
                    <a:cubicBezTo>
                      <a:pt x="944880" y="475022"/>
                      <a:pt x="981710" y="458512"/>
                      <a:pt x="989330" y="462322"/>
                    </a:cubicBezTo>
                    <a:cubicBezTo>
                      <a:pt x="995680" y="466132"/>
                      <a:pt x="995680" y="487722"/>
                      <a:pt x="989330" y="497882"/>
                    </a:cubicBezTo>
                    <a:cubicBezTo>
                      <a:pt x="982980" y="509312"/>
                      <a:pt x="952500" y="527092"/>
                      <a:pt x="941070" y="524552"/>
                    </a:cubicBezTo>
                    <a:cubicBezTo>
                      <a:pt x="933450" y="523282"/>
                      <a:pt x="924560" y="510582"/>
                      <a:pt x="923290" y="501692"/>
                    </a:cubicBezTo>
                    <a:cubicBezTo>
                      <a:pt x="922020" y="491532"/>
                      <a:pt x="938530" y="480102"/>
                      <a:pt x="939800" y="464862"/>
                    </a:cubicBezTo>
                    <a:cubicBezTo>
                      <a:pt x="941070" y="442002"/>
                      <a:pt x="927100" y="398822"/>
                      <a:pt x="916940" y="379772"/>
                    </a:cubicBezTo>
                    <a:cubicBezTo>
                      <a:pt x="910590" y="369612"/>
                      <a:pt x="908050" y="365802"/>
                      <a:pt x="896620" y="359452"/>
                    </a:cubicBezTo>
                    <a:cubicBezTo>
                      <a:pt x="864870" y="341672"/>
                      <a:pt x="759460" y="334052"/>
                      <a:pt x="687070" y="311192"/>
                    </a:cubicBezTo>
                    <a:cubicBezTo>
                      <a:pt x="604520" y="285792"/>
                      <a:pt x="501650" y="217212"/>
                      <a:pt x="433070" y="205782"/>
                    </a:cubicBezTo>
                    <a:cubicBezTo>
                      <a:pt x="388620" y="198162"/>
                      <a:pt x="339090" y="223562"/>
                      <a:pt x="318770" y="212132"/>
                    </a:cubicBezTo>
                    <a:cubicBezTo>
                      <a:pt x="308610" y="204512"/>
                      <a:pt x="303530" y="190542"/>
                      <a:pt x="304800" y="176572"/>
                    </a:cubicBezTo>
                    <a:cubicBezTo>
                      <a:pt x="304800" y="158792"/>
                      <a:pt x="325120" y="119422"/>
                      <a:pt x="336550" y="110532"/>
                    </a:cubicBezTo>
                    <a:cubicBezTo>
                      <a:pt x="341630" y="106722"/>
                      <a:pt x="347980" y="105452"/>
                      <a:pt x="354330" y="106722"/>
                    </a:cubicBezTo>
                    <a:cubicBezTo>
                      <a:pt x="360680" y="109262"/>
                      <a:pt x="370840" y="115612"/>
                      <a:pt x="373380" y="121962"/>
                    </a:cubicBezTo>
                    <a:cubicBezTo>
                      <a:pt x="375920" y="128312"/>
                      <a:pt x="374650" y="141012"/>
                      <a:pt x="368300" y="149902"/>
                    </a:cubicBezTo>
                    <a:cubicBezTo>
                      <a:pt x="356870" y="166412"/>
                      <a:pt x="321310" y="176572"/>
                      <a:pt x="295910" y="195622"/>
                    </a:cubicBezTo>
                    <a:cubicBezTo>
                      <a:pt x="262890" y="222292"/>
                      <a:pt x="215900" y="290872"/>
                      <a:pt x="189230" y="297222"/>
                    </a:cubicBezTo>
                    <a:cubicBezTo>
                      <a:pt x="176530" y="301032"/>
                      <a:pt x="161290" y="295952"/>
                      <a:pt x="156210" y="288332"/>
                    </a:cubicBezTo>
                    <a:cubicBezTo>
                      <a:pt x="152400" y="281982"/>
                      <a:pt x="154940" y="268012"/>
                      <a:pt x="161290" y="255312"/>
                    </a:cubicBezTo>
                    <a:cubicBezTo>
                      <a:pt x="175260" y="229912"/>
                      <a:pt x="246380" y="172762"/>
                      <a:pt x="270510" y="165142"/>
                    </a:cubicBezTo>
                    <a:cubicBezTo>
                      <a:pt x="280670" y="162602"/>
                      <a:pt x="288290" y="163872"/>
                      <a:pt x="294640" y="167682"/>
                    </a:cubicBezTo>
                    <a:cubicBezTo>
                      <a:pt x="299720" y="171492"/>
                      <a:pt x="306070" y="181652"/>
                      <a:pt x="306070" y="189272"/>
                    </a:cubicBezTo>
                    <a:cubicBezTo>
                      <a:pt x="306070" y="195622"/>
                      <a:pt x="302260" y="201972"/>
                      <a:pt x="294640" y="209592"/>
                    </a:cubicBezTo>
                    <a:cubicBezTo>
                      <a:pt x="279400" y="226102"/>
                      <a:pt x="217170" y="274362"/>
                      <a:pt x="196850" y="270552"/>
                    </a:cubicBezTo>
                    <a:cubicBezTo>
                      <a:pt x="185420" y="269282"/>
                      <a:pt x="176530" y="256582"/>
                      <a:pt x="175260" y="245152"/>
                    </a:cubicBezTo>
                    <a:cubicBezTo>
                      <a:pt x="171450" y="227372"/>
                      <a:pt x="186690" y="182922"/>
                      <a:pt x="199390" y="172762"/>
                    </a:cubicBezTo>
                    <a:cubicBezTo>
                      <a:pt x="208280" y="166412"/>
                      <a:pt x="227330" y="167682"/>
                      <a:pt x="233680" y="174032"/>
                    </a:cubicBezTo>
                    <a:cubicBezTo>
                      <a:pt x="240030" y="179112"/>
                      <a:pt x="241300" y="189272"/>
                      <a:pt x="240030" y="201972"/>
                    </a:cubicBezTo>
                    <a:cubicBezTo>
                      <a:pt x="234950" y="236262"/>
                      <a:pt x="173990" y="364532"/>
                      <a:pt x="147320" y="378502"/>
                    </a:cubicBezTo>
                    <a:cubicBezTo>
                      <a:pt x="137160" y="383582"/>
                      <a:pt x="124460" y="381042"/>
                      <a:pt x="118110" y="374692"/>
                    </a:cubicBezTo>
                    <a:cubicBezTo>
                      <a:pt x="111760" y="369612"/>
                      <a:pt x="107950" y="358182"/>
                      <a:pt x="110490" y="346752"/>
                    </a:cubicBezTo>
                    <a:cubicBezTo>
                      <a:pt x="120650" y="320082"/>
                      <a:pt x="219710" y="241342"/>
                      <a:pt x="251460" y="234992"/>
                    </a:cubicBezTo>
                    <a:cubicBezTo>
                      <a:pt x="265430" y="232452"/>
                      <a:pt x="279400" y="236262"/>
                      <a:pt x="283210" y="243882"/>
                    </a:cubicBezTo>
                    <a:cubicBezTo>
                      <a:pt x="288290" y="250232"/>
                      <a:pt x="287020" y="264202"/>
                      <a:pt x="279400" y="276902"/>
                    </a:cubicBezTo>
                    <a:cubicBezTo>
                      <a:pt x="254000" y="312462"/>
                      <a:pt x="72390" y="406442"/>
                      <a:pt x="33020" y="412792"/>
                    </a:cubicBezTo>
                    <a:cubicBezTo>
                      <a:pt x="21590" y="414062"/>
                      <a:pt x="15240" y="412792"/>
                      <a:pt x="10160" y="407712"/>
                    </a:cubicBezTo>
                    <a:cubicBezTo>
                      <a:pt x="3810" y="403902"/>
                      <a:pt x="0" y="393742"/>
                      <a:pt x="0" y="386122"/>
                    </a:cubicBezTo>
                    <a:cubicBezTo>
                      <a:pt x="1270" y="379772"/>
                      <a:pt x="5080" y="373422"/>
                      <a:pt x="12700" y="367072"/>
                    </a:cubicBezTo>
                    <a:cubicBezTo>
                      <a:pt x="36830" y="346752"/>
                      <a:pt x="154940" y="292142"/>
                      <a:pt x="184150" y="298492"/>
                    </a:cubicBezTo>
                    <a:cubicBezTo>
                      <a:pt x="196850" y="301032"/>
                      <a:pt x="207010" y="313732"/>
                      <a:pt x="208280" y="322622"/>
                    </a:cubicBezTo>
                    <a:cubicBezTo>
                      <a:pt x="208280" y="330242"/>
                      <a:pt x="199390" y="341672"/>
                      <a:pt x="186690" y="348022"/>
                    </a:cubicBezTo>
                    <a:cubicBezTo>
                      <a:pt x="161290" y="361992"/>
                      <a:pt x="58420" y="375962"/>
                      <a:pt x="40640" y="363262"/>
                    </a:cubicBezTo>
                    <a:cubicBezTo>
                      <a:pt x="33020" y="355642"/>
                      <a:pt x="31750" y="334052"/>
                      <a:pt x="36830" y="331512"/>
                    </a:cubicBezTo>
                    <a:cubicBezTo>
                      <a:pt x="46990" y="325162"/>
                      <a:pt x="139700" y="393742"/>
                      <a:pt x="156210" y="414062"/>
                    </a:cubicBezTo>
                    <a:cubicBezTo>
                      <a:pt x="162560" y="422952"/>
                      <a:pt x="165100" y="429302"/>
                      <a:pt x="163830" y="436922"/>
                    </a:cubicBezTo>
                    <a:cubicBezTo>
                      <a:pt x="163830" y="443272"/>
                      <a:pt x="158750" y="452162"/>
                      <a:pt x="151130" y="455972"/>
                    </a:cubicBezTo>
                    <a:cubicBezTo>
                      <a:pt x="139700" y="461052"/>
                      <a:pt x="115570" y="454702"/>
                      <a:pt x="96520" y="448352"/>
                    </a:cubicBezTo>
                    <a:cubicBezTo>
                      <a:pt x="71120" y="439462"/>
                      <a:pt x="26670" y="421682"/>
                      <a:pt x="16510" y="405172"/>
                    </a:cubicBezTo>
                    <a:cubicBezTo>
                      <a:pt x="10160" y="395012"/>
                      <a:pt x="11430" y="378502"/>
                      <a:pt x="17780" y="370882"/>
                    </a:cubicBezTo>
                    <a:cubicBezTo>
                      <a:pt x="24130" y="363262"/>
                      <a:pt x="40640" y="359452"/>
                      <a:pt x="55880" y="360722"/>
                    </a:cubicBezTo>
                    <a:cubicBezTo>
                      <a:pt x="80010" y="361992"/>
                      <a:pt x="119380" y="378502"/>
                      <a:pt x="143510" y="392472"/>
                    </a:cubicBezTo>
                    <a:cubicBezTo>
                      <a:pt x="163830" y="405172"/>
                      <a:pt x="171450" y="428032"/>
                      <a:pt x="193040" y="436922"/>
                    </a:cubicBezTo>
                    <a:cubicBezTo>
                      <a:pt x="215900" y="445812"/>
                      <a:pt x="246380" y="447082"/>
                      <a:pt x="280670" y="439462"/>
                    </a:cubicBezTo>
                    <a:cubicBezTo>
                      <a:pt x="337820" y="426762"/>
                      <a:pt x="440690" y="369612"/>
                      <a:pt x="492760" y="335322"/>
                    </a:cubicBezTo>
                    <a:cubicBezTo>
                      <a:pt x="527050" y="311192"/>
                      <a:pt x="553720" y="265472"/>
                      <a:pt x="572770" y="265472"/>
                    </a:cubicBezTo>
                    <a:cubicBezTo>
                      <a:pt x="581660" y="265472"/>
                      <a:pt x="591820" y="276902"/>
                      <a:pt x="593090" y="284522"/>
                    </a:cubicBezTo>
                    <a:cubicBezTo>
                      <a:pt x="595630" y="292142"/>
                      <a:pt x="591820" y="302302"/>
                      <a:pt x="582930" y="311192"/>
                    </a:cubicBezTo>
                    <a:cubicBezTo>
                      <a:pt x="563880" y="331512"/>
                      <a:pt x="483870" y="348022"/>
                      <a:pt x="441960" y="370882"/>
                    </a:cubicBezTo>
                    <a:cubicBezTo>
                      <a:pt x="406400" y="391202"/>
                      <a:pt x="370840" y="434382"/>
                      <a:pt x="349250" y="440732"/>
                    </a:cubicBezTo>
                    <a:cubicBezTo>
                      <a:pt x="339090" y="443272"/>
                      <a:pt x="331470" y="442002"/>
                      <a:pt x="326390" y="436922"/>
                    </a:cubicBezTo>
                    <a:cubicBezTo>
                      <a:pt x="320040" y="431842"/>
                      <a:pt x="313690" y="420412"/>
                      <a:pt x="316230" y="410252"/>
                    </a:cubicBezTo>
                    <a:cubicBezTo>
                      <a:pt x="320040" y="392472"/>
                      <a:pt x="346710" y="373422"/>
                      <a:pt x="378460" y="350562"/>
                    </a:cubicBezTo>
                    <a:cubicBezTo>
                      <a:pt x="444500" y="299762"/>
                      <a:pt x="683260" y="139742"/>
                      <a:pt x="722630" y="146092"/>
                    </a:cubicBezTo>
                    <a:cubicBezTo>
                      <a:pt x="732790" y="147362"/>
                      <a:pt x="736600" y="156252"/>
                      <a:pt x="739140" y="163872"/>
                    </a:cubicBezTo>
                    <a:cubicBezTo>
                      <a:pt x="740410" y="170222"/>
                      <a:pt x="739140" y="176572"/>
                      <a:pt x="734060" y="186732"/>
                    </a:cubicBezTo>
                    <a:cubicBezTo>
                      <a:pt x="722630" y="213402"/>
                      <a:pt x="678180" y="268012"/>
                      <a:pt x="637540" y="308652"/>
                    </a:cubicBezTo>
                    <a:cubicBezTo>
                      <a:pt x="585470" y="360722"/>
                      <a:pt x="502920" y="424222"/>
                      <a:pt x="443230" y="463592"/>
                    </a:cubicBezTo>
                    <a:cubicBezTo>
                      <a:pt x="398780" y="492802"/>
                      <a:pt x="353060" y="522012"/>
                      <a:pt x="317500" y="530902"/>
                    </a:cubicBezTo>
                    <a:cubicBezTo>
                      <a:pt x="292100" y="537252"/>
                      <a:pt x="262890" y="541062"/>
                      <a:pt x="250190" y="532172"/>
                    </a:cubicBezTo>
                    <a:cubicBezTo>
                      <a:pt x="241300" y="524552"/>
                      <a:pt x="236220" y="508042"/>
                      <a:pt x="241300" y="495342"/>
                    </a:cubicBezTo>
                    <a:cubicBezTo>
                      <a:pt x="252730" y="462322"/>
                      <a:pt x="361950" y="420412"/>
                      <a:pt x="412750" y="372152"/>
                    </a:cubicBezTo>
                    <a:cubicBezTo>
                      <a:pt x="463550" y="323892"/>
                      <a:pt x="497840" y="248962"/>
                      <a:pt x="544830" y="204512"/>
                    </a:cubicBezTo>
                    <a:cubicBezTo>
                      <a:pt x="584200" y="168952"/>
                      <a:pt x="627380" y="153712"/>
                      <a:pt x="669290" y="120692"/>
                    </a:cubicBezTo>
                    <a:cubicBezTo>
                      <a:pt x="715010" y="86402"/>
                      <a:pt x="774700" y="7662"/>
                      <a:pt x="805180" y="1312"/>
                    </a:cubicBezTo>
                    <a:cubicBezTo>
                      <a:pt x="819150" y="-2498"/>
                      <a:pt x="833120" y="2582"/>
                      <a:pt x="838200" y="8932"/>
                    </a:cubicBezTo>
                    <a:cubicBezTo>
                      <a:pt x="843280" y="16552"/>
                      <a:pt x="833120" y="43222"/>
                      <a:pt x="833120" y="43222"/>
                    </a:cubicBezTo>
                  </a:path>
                </a:pathLst>
              </a:custGeom>
              <a:solidFill>
                <a:srgbClr val="3C689B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NL"/>
              </a:p>
            </p:txBody>
          </p:sp>
        </p:grpSp>
      </p:grpSp>
      <p:grpSp>
        <p:nvGrpSpPr>
          <p:cNvPr id="26" name="Group 45">
            <a:extLst>
              <a:ext uri="{FF2B5EF4-FFF2-40B4-BE49-F238E27FC236}">
                <a16:creationId xmlns:a16="http://schemas.microsoft.com/office/drawing/2014/main" id="{73801BB5-80CC-9CF6-0315-0D7294B69D04}"/>
              </a:ext>
            </a:extLst>
          </p:cNvPr>
          <p:cNvGrpSpPr/>
          <p:nvPr/>
        </p:nvGrpSpPr>
        <p:grpSpPr>
          <a:xfrm>
            <a:off x="6007881" y="5300397"/>
            <a:ext cx="2582775" cy="1185831"/>
            <a:chOff x="0" y="0"/>
            <a:chExt cx="3157192" cy="1271269"/>
          </a:xfrm>
        </p:grpSpPr>
        <p:sp>
          <p:nvSpPr>
            <p:cNvPr id="27" name="Freeform 46">
              <a:extLst>
                <a:ext uri="{FF2B5EF4-FFF2-40B4-BE49-F238E27FC236}">
                  <a16:creationId xmlns:a16="http://schemas.microsoft.com/office/drawing/2014/main" id="{34FDC7DA-9517-E92E-B257-D21BA5492094}"/>
                </a:ext>
              </a:extLst>
            </p:cNvPr>
            <p:cNvSpPr/>
            <p:nvPr/>
          </p:nvSpPr>
          <p:spPr>
            <a:xfrm flipH="1">
              <a:off x="0" y="0"/>
              <a:ext cx="3157192" cy="1271269"/>
            </a:xfrm>
            <a:custGeom>
              <a:avLst/>
              <a:gdLst/>
              <a:ahLst/>
              <a:cxnLst/>
              <a:rect l="l" t="t" r="r" b="b"/>
              <a:pathLst>
                <a:path w="3157192" h="1271269">
                  <a:moveTo>
                    <a:pt x="3157192" y="0"/>
                  </a:moveTo>
                  <a:lnTo>
                    <a:pt x="0" y="0"/>
                  </a:lnTo>
                  <a:lnTo>
                    <a:pt x="0" y="1271269"/>
                  </a:lnTo>
                  <a:lnTo>
                    <a:pt x="3157192" y="1271269"/>
                  </a:lnTo>
                  <a:lnTo>
                    <a:pt x="3157192" y="0"/>
                  </a:lnTo>
                  <a:close/>
                </a:path>
              </a:pathLst>
            </a:custGeom>
            <a:blipFill>
              <a:blip r:embed="rId10"/>
              <a:stretch>
                <a:fillRect b="-136553"/>
              </a:stretch>
            </a:blipFill>
          </p:spPr>
          <p:txBody>
            <a:bodyPr/>
            <a:lstStyle/>
            <a:p>
              <a:endParaRPr lang="en-NL"/>
            </a:p>
          </p:txBody>
        </p:sp>
        <p:grpSp>
          <p:nvGrpSpPr>
            <p:cNvPr id="28" name="Group 47">
              <a:extLst>
                <a:ext uri="{FF2B5EF4-FFF2-40B4-BE49-F238E27FC236}">
                  <a16:creationId xmlns:a16="http://schemas.microsoft.com/office/drawing/2014/main" id="{65C68089-E975-4DCD-E076-B03EE44C5430}"/>
                </a:ext>
              </a:extLst>
            </p:cNvPr>
            <p:cNvGrpSpPr/>
            <p:nvPr/>
          </p:nvGrpSpPr>
          <p:grpSpPr>
            <a:xfrm>
              <a:off x="410016" y="708069"/>
              <a:ext cx="1922306" cy="563199"/>
              <a:chOff x="0" y="0"/>
              <a:chExt cx="28093069" cy="8230739"/>
            </a:xfrm>
          </p:grpSpPr>
          <p:sp>
            <p:nvSpPr>
              <p:cNvPr id="29" name="Freeform 48">
                <a:extLst>
                  <a:ext uri="{FF2B5EF4-FFF2-40B4-BE49-F238E27FC236}">
                    <a16:creationId xmlns:a16="http://schemas.microsoft.com/office/drawing/2014/main" id="{A6A3FA4B-BACD-0F7F-64B4-277637D51D52}"/>
                  </a:ext>
                </a:extLst>
              </p:cNvPr>
              <p:cNvSpPr/>
              <p:nvPr/>
            </p:nvSpPr>
            <p:spPr>
              <a:xfrm>
                <a:off x="0" y="0"/>
                <a:ext cx="28093070" cy="8230739"/>
              </a:xfrm>
              <a:custGeom>
                <a:avLst/>
                <a:gdLst/>
                <a:ahLst/>
                <a:cxnLst/>
                <a:rect l="l" t="t" r="r" b="b"/>
                <a:pathLst>
                  <a:path w="28093070" h="8230739">
                    <a:moveTo>
                      <a:pt x="0" y="0"/>
                    </a:moveTo>
                    <a:lnTo>
                      <a:pt x="28093070" y="0"/>
                    </a:lnTo>
                    <a:lnTo>
                      <a:pt x="28093070" y="8230739"/>
                    </a:lnTo>
                    <a:lnTo>
                      <a:pt x="0" y="8230739"/>
                    </a:lnTo>
                    <a:close/>
                  </a:path>
                </a:pathLst>
              </a:custGeom>
              <a:solidFill>
                <a:srgbClr val="263358"/>
              </a:solidFill>
            </p:spPr>
            <p:txBody>
              <a:bodyPr/>
              <a:lstStyle/>
              <a:p>
                <a:endParaRPr lang="en-NL"/>
              </a:p>
            </p:txBody>
          </p:sp>
          <p:sp>
            <p:nvSpPr>
              <p:cNvPr id="30" name="TextBox 49">
                <a:extLst>
                  <a:ext uri="{FF2B5EF4-FFF2-40B4-BE49-F238E27FC236}">
                    <a16:creationId xmlns:a16="http://schemas.microsoft.com/office/drawing/2014/main" id="{62798D61-27D8-DF43-7B26-28AB68015A26}"/>
                  </a:ext>
                </a:extLst>
              </p:cNvPr>
              <p:cNvSpPr txBox="1"/>
              <p:nvPr/>
            </p:nvSpPr>
            <p:spPr>
              <a:xfrm>
                <a:off x="0" y="-19050"/>
                <a:ext cx="28093069" cy="82497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870"/>
                  </a:lnSpc>
                </a:pPr>
                <a:endParaRPr/>
              </a:p>
            </p:txBody>
          </p:sp>
        </p:grpSp>
      </p:grpSp>
      <p:sp>
        <p:nvSpPr>
          <p:cNvPr id="31" name="Freeform 22">
            <a:extLst>
              <a:ext uri="{FF2B5EF4-FFF2-40B4-BE49-F238E27FC236}">
                <a16:creationId xmlns:a16="http://schemas.microsoft.com/office/drawing/2014/main" id="{048BA1F3-308A-D77D-A171-86D455F99ECC}"/>
              </a:ext>
            </a:extLst>
          </p:cNvPr>
          <p:cNvSpPr/>
          <p:nvPr/>
        </p:nvSpPr>
        <p:spPr>
          <a:xfrm>
            <a:off x="11614298" y="4780407"/>
            <a:ext cx="2766258" cy="1817367"/>
          </a:xfrm>
          <a:custGeom>
            <a:avLst/>
            <a:gdLst/>
            <a:ahLst/>
            <a:cxnLst/>
            <a:rect l="l" t="t" r="r" b="b"/>
            <a:pathLst>
              <a:path w="2219948" h="1458454">
                <a:moveTo>
                  <a:pt x="0" y="0"/>
                </a:moveTo>
                <a:lnTo>
                  <a:pt x="2219948" y="0"/>
                </a:lnTo>
                <a:lnTo>
                  <a:pt x="2219948" y="1458455"/>
                </a:lnTo>
                <a:lnTo>
                  <a:pt x="0" y="145845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L" dirty="0"/>
          </a:p>
        </p:txBody>
      </p:sp>
      <p:sp>
        <p:nvSpPr>
          <p:cNvPr id="32" name="Freeform 23">
            <a:extLst>
              <a:ext uri="{FF2B5EF4-FFF2-40B4-BE49-F238E27FC236}">
                <a16:creationId xmlns:a16="http://schemas.microsoft.com/office/drawing/2014/main" id="{9428D46D-FB14-D95C-C698-8E7E01769F61}"/>
              </a:ext>
            </a:extLst>
          </p:cNvPr>
          <p:cNvSpPr/>
          <p:nvPr/>
        </p:nvSpPr>
        <p:spPr>
          <a:xfrm>
            <a:off x="12225071" y="3967962"/>
            <a:ext cx="1540711" cy="2012805"/>
          </a:xfrm>
          <a:custGeom>
            <a:avLst/>
            <a:gdLst/>
            <a:ahLst/>
            <a:cxnLst/>
            <a:rect l="l" t="t" r="r" b="b"/>
            <a:pathLst>
              <a:path w="1236435" h="1615295">
                <a:moveTo>
                  <a:pt x="0" y="0"/>
                </a:moveTo>
                <a:lnTo>
                  <a:pt x="1236435" y="0"/>
                </a:lnTo>
                <a:lnTo>
                  <a:pt x="1236435" y="1615295"/>
                </a:lnTo>
                <a:lnTo>
                  <a:pt x="0" y="161529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3" name="Freeform 24">
            <a:extLst>
              <a:ext uri="{FF2B5EF4-FFF2-40B4-BE49-F238E27FC236}">
                <a16:creationId xmlns:a16="http://schemas.microsoft.com/office/drawing/2014/main" id="{AC6E2295-35C0-B7CD-B11A-72046F4F0254}"/>
              </a:ext>
            </a:extLst>
          </p:cNvPr>
          <p:cNvSpPr/>
          <p:nvPr/>
        </p:nvSpPr>
        <p:spPr>
          <a:xfrm flipH="1">
            <a:off x="10406158" y="4576888"/>
            <a:ext cx="2457772" cy="2249457"/>
          </a:xfrm>
          <a:custGeom>
            <a:avLst/>
            <a:gdLst/>
            <a:ahLst/>
            <a:cxnLst/>
            <a:rect l="l" t="t" r="r" b="b"/>
            <a:pathLst>
              <a:path w="1972385" h="1805210">
                <a:moveTo>
                  <a:pt x="1972385" y="0"/>
                </a:moveTo>
                <a:lnTo>
                  <a:pt x="0" y="0"/>
                </a:lnTo>
                <a:lnTo>
                  <a:pt x="0" y="1805210"/>
                </a:lnTo>
                <a:lnTo>
                  <a:pt x="1972385" y="1805210"/>
                </a:lnTo>
                <a:lnTo>
                  <a:pt x="1972385" y="0"/>
                </a:lnTo>
                <a:close/>
              </a:path>
            </a:pathLst>
          </a:custGeom>
          <a:blipFill>
            <a:blip r:embed="rId13"/>
            <a:stretch>
              <a:fillRect l="-25034" r="-24445"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4" name="TextBox 26">
            <a:extLst>
              <a:ext uri="{FF2B5EF4-FFF2-40B4-BE49-F238E27FC236}">
                <a16:creationId xmlns:a16="http://schemas.microsoft.com/office/drawing/2014/main" id="{40418B36-3F48-2EB8-6400-EAD6878AEA23}"/>
              </a:ext>
            </a:extLst>
          </p:cNvPr>
          <p:cNvSpPr txBox="1"/>
          <p:nvPr/>
        </p:nvSpPr>
        <p:spPr>
          <a:xfrm>
            <a:off x="10483280" y="7054916"/>
            <a:ext cx="3844842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85D38"/>
                </a:solidFill>
                <a:latin typeface="Karla"/>
                <a:ea typeface="Karla"/>
                <a:cs typeface="Karla"/>
                <a:sym typeface="Karla"/>
              </a:rPr>
              <a:t>A</a:t>
            </a: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ctivity adjustment </a:t>
            </a:r>
          </a:p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(shift heavy chores to early mornings/evenings)</a:t>
            </a:r>
          </a:p>
        </p:txBody>
      </p:sp>
      <p:grpSp>
        <p:nvGrpSpPr>
          <p:cNvPr id="35" name="Group 35">
            <a:extLst>
              <a:ext uri="{FF2B5EF4-FFF2-40B4-BE49-F238E27FC236}">
                <a16:creationId xmlns:a16="http://schemas.microsoft.com/office/drawing/2014/main" id="{3984DC8A-0BE2-CD86-7670-5A5F2C8733DD}"/>
              </a:ext>
            </a:extLst>
          </p:cNvPr>
          <p:cNvGrpSpPr/>
          <p:nvPr/>
        </p:nvGrpSpPr>
        <p:grpSpPr>
          <a:xfrm>
            <a:off x="10478349" y="4144818"/>
            <a:ext cx="538582" cy="529769"/>
            <a:chOff x="0" y="0"/>
            <a:chExt cx="718109" cy="706358"/>
          </a:xfrm>
        </p:grpSpPr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7C473A80-2194-938B-A947-848D91BFE6CD}"/>
                </a:ext>
              </a:extLst>
            </p:cNvPr>
            <p:cNvSpPr/>
            <p:nvPr/>
          </p:nvSpPr>
          <p:spPr>
            <a:xfrm>
              <a:off x="0" y="0"/>
              <a:ext cx="718109" cy="706358"/>
            </a:xfrm>
            <a:custGeom>
              <a:avLst/>
              <a:gdLst/>
              <a:ahLst/>
              <a:cxnLst/>
              <a:rect l="l" t="t" r="r" b="b"/>
              <a:pathLst>
                <a:path w="718109" h="706358">
                  <a:moveTo>
                    <a:pt x="0" y="0"/>
                  </a:moveTo>
                  <a:lnTo>
                    <a:pt x="718109" y="0"/>
                  </a:lnTo>
                  <a:lnTo>
                    <a:pt x="718109" y="706358"/>
                  </a:lnTo>
                  <a:lnTo>
                    <a:pt x="0" y="70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09E42AA7-11BA-D0B0-4878-CDA97B0A945A}"/>
                </a:ext>
              </a:extLst>
            </p:cNvPr>
            <p:cNvSpPr txBox="1"/>
            <p:nvPr/>
          </p:nvSpPr>
          <p:spPr>
            <a:xfrm>
              <a:off x="159988" y="-18283"/>
              <a:ext cx="377580" cy="691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43"/>
                </a:lnSpc>
              </a:pPr>
              <a:r>
                <a:rPr lang="en-US" sz="2887">
                  <a:solidFill>
                    <a:srgbClr val="1C4697"/>
                  </a:solidFill>
                  <a:latin typeface="Stolzl Bold"/>
                  <a:ea typeface="Stolzl Bold"/>
                  <a:cs typeface="Stolzl Bold"/>
                  <a:sym typeface="Stolzl Bold"/>
                </a:rPr>
                <a:t>A</a:t>
              </a:r>
            </a:p>
          </p:txBody>
        </p:sp>
      </p:grpSp>
      <p:sp>
        <p:nvSpPr>
          <p:cNvPr id="38" name="Freeform 17">
            <a:extLst>
              <a:ext uri="{FF2B5EF4-FFF2-40B4-BE49-F238E27FC236}">
                <a16:creationId xmlns:a16="http://schemas.microsoft.com/office/drawing/2014/main" id="{618A4307-0DFB-6179-6013-6B6770804347}"/>
              </a:ext>
            </a:extLst>
          </p:cNvPr>
          <p:cNvSpPr/>
          <p:nvPr/>
        </p:nvSpPr>
        <p:spPr>
          <a:xfrm>
            <a:off x="15887288" y="4350780"/>
            <a:ext cx="2217239" cy="2225585"/>
          </a:xfrm>
          <a:custGeom>
            <a:avLst/>
            <a:gdLst/>
            <a:ahLst/>
            <a:cxnLst/>
            <a:rect l="l" t="t" r="r" b="b"/>
            <a:pathLst>
              <a:path w="1892111" h="1899233">
                <a:moveTo>
                  <a:pt x="0" y="0"/>
                </a:moveTo>
                <a:lnTo>
                  <a:pt x="1892111" y="0"/>
                </a:lnTo>
                <a:lnTo>
                  <a:pt x="1892111" y="1899234"/>
                </a:lnTo>
                <a:lnTo>
                  <a:pt x="0" y="189923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NL"/>
          </a:p>
        </p:txBody>
      </p:sp>
      <p:sp>
        <p:nvSpPr>
          <p:cNvPr id="39" name="TextBox 28">
            <a:extLst>
              <a:ext uri="{FF2B5EF4-FFF2-40B4-BE49-F238E27FC236}">
                <a16:creationId xmlns:a16="http://schemas.microsoft.com/office/drawing/2014/main" id="{41003B1F-88B2-2448-3F24-300823225260}"/>
              </a:ext>
            </a:extLst>
          </p:cNvPr>
          <p:cNvSpPr txBox="1"/>
          <p:nvPr/>
        </p:nvSpPr>
        <p:spPr>
          <a:xfrm>
            <a:off x="15008022" y="6934570"/>
            <a:ext cx="3899061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93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85D38"/>
                </a:solidFill>
                <a:latin typeface="Karla Bold"/>
                <a:ea typeface="Karla Bold"/>
                <a:cs typeface="Karla Bold"/>
                <a:sym typeface="Karla Bold"/>
              </a:rPr>
              <a:t>T</a:t>
            </a:r>
            <a:r>
              <a:rPr lang="en-US" sz="2400" dirty="0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ake action if warning signs appear  (headache, dizziness, reduced fetal movement)</a:t>
            </a:r>
          </a:p>
        </p:txBody>
      </p:sp>
      <p:grpSp>
        <p:nvGrpSpPr>
          <p:cNvPr id="40" name="Group 38">
            <a:extLst>
              <a:ext uri="{FF2B5EF4-FFF2-40B4-BE49-F238E27FC236}">
                <a16:creationId xmlns:a16="http://schemas.microsoft.com/office/drawing/2014/main" id="{8CAC8F5B-C7B4-D387-DE6D-03D296C3BE65}"/>
              </a:ext>
            </a:extLst>
          </p:cNvPr>
          <p:cNvGrpSpPr/>
          <p:nvPr/>
        </p:nvGrpSpPr>
        <p:grpSpPr>
          <a:xfrm>
            <a:off x="14990559" y="4105601"/>
            <a:ext cx="538582" cy="529769"/>
            <a:chOff x="0" y="0"/>
            <a:chExt cx="718109" cy="706358"/>
          </a:xfrm>
        </p:grpSpPr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DE47E9B6-CE3F-480E-36D9-8A32885240D5}"/>
                </a:ext>
              </a:extLst>
            </p:cNvPr>
            <p:cNvSpPr/>
            <p:nvPr/>
          </p:nvSpPr>
          <p:spPr>
            <a:xfrm>
              <a:off x="0" y="0"/>
              <a:ext cx="718109" cy="706358"/>
            </a:xfrm>
            <a:custGeom>
              <a:avLst/>
              <a:gdLst/>
              <a:ahLst/>
              <a:cxnLst/>
              <a:rect l="l" t="t" r="r" b="b"/>
              <a:pathLst>
                <a:path w="718109" h="706358">
                  <a:moveTo>
                    <a:pt x="0" y="0"/>
                  </a:moveTo>
                  <a:lnTo>
                    <a:pt x="718109" y="0"/>
                  </a:lnTo>
                  <a:lnTo>
                    <a:pt x="718109" y="706358"/>
                  </a:lnTo>
                  <a:lnTo>
                    <a:pt x="0" y="70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NL"/>
            </a:p>
          </p:txBody>
        </p:sp>
        <p:sp>
          <p:nvSpPr>
            <p:cNvPr id="42" name="TextBox 40">
              <a:extLst>
                <a:ext uri="{FF2B5EF4-FFF2-40B4-BE49-F238E27FC236}">
                  <a16:creationId xmlns:a16="http://schemas.microsoft.com/office/drawing/2014/main" id="{EC0CDAFB-2B82-0FBE-8A21-AB254101CF9C}"/>
                </a:ext>
              </a:extLst>
            </p:cNvPr>
            <p:cNvSpPr txBox="1"/>
            <p:nvPr/>
          </p:nvSpPr>
          <p:spPr>
            <a:xfrm>
              <a:off x="212099" y="-18283"/>
              <a:ext cx="293911" cy="691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43"/>
                </a:lnSpc>
              </a:pPr>
              <a:r>
                <a:rPr lang="en-US" sz="2887">
                  <a:solidFill>
                    <a:srgbClr val="1C4697"/>
                  </a:solidFill>
                  <a:latin typeface="Stolzl Bold"/>
                  <a:ea typeface="Stolzl Bold"/>
                  <a:cs typeface="Stolzl Bold"/>
                  <a:sym typeface="Stolzl Bold"/>
                </a:rPr>
                <a:t>T</a:t>
              </a:r>
            </a:p>
          </p:txBody>
        </p:sp>
      </p:grpSp>
      <p:pic>
        <p:nvPicPr>
          <p:cNvPr id="43" name="object 30" descr="Two abstract human figures in blue, one larger and one smaller, with a circular shape between them suggesting a connection or relationship.  Description generated by AI">
            <a:extLst>
              <a:ext uri="{FF2B5EF4-FFF2-40B4-BE49-F238E27FC236}">
                <a16:creationId xmlns:a16="http://schemas.microsoft.com/office/drawing/2014/main" id="{4884E05F-865A-A463-AFCF-C0257E88A417}"/>
              </a:ext>
            </a:extLst>
          </p:cNvPr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879005" y="9823732"/>
            <a:ext cx="609696" cy="88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83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bles_extreme_heat" id="{6EF2C048-A955-0947-82EC-FAFC00119310}" vid="{FF2BF336-27FC-DE43-865D-6E23B1D423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2329</Words>
  <Application>Microsoft Macintosh PowerPoint</Application>
  <PresentationFormat>Custom</PresentationFormat>
  <Paragraphs>244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Aptos</vt:lpstr>
      <vt:lpstr>Karla</vt:lpstr>
      <vt:lpstr>Karla Bold</vt:lpstr>
      <vt:lpstr>Proxima Sera Light Italics</vt:lpstr>
      <vt:lpstr>Stolzl</vt:lpstr>
      <vt:lpstr>Stolzl Bold</vt:lpstr>
      <vt:lpstr>Office Theme</vt:lpstr>
      <vt:lpstr>Summary of Risks of Maternal and Newborn Hyperthermia The risks described below are primarily associated with significant and sustained maternal hyperthermia during early embryonic development, rather than ordinary exposure to a single hot day. Risk varies according to the intensity and duration of exposure, hydration, air quality, underlying health conditions and access to cooling and care.</vt:lpstr>
      <vt:lpstr>Recognising and Responding to Heat-Related Illness in Pregnant Women</vt:lpstr>
      <vt:lpstr>Recognising and Responding to Overheating and Heat-Related Illness in Newborns Newborns</vt:lpstr>
      <vt:lpstr>PowerPoint Presentation</vt:lpstr>
      <vt:lpstr>Protecting Mothers and Babies From Extreme Heat</vt:lpstr>
      <vt:lpstr>Strategies to Keep a Newborn Cool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Inma Nunez</cp:lastModifiedBy>
  <cp:revision>3</cp:revision>
  <dcterms:created xsi:type="dcterms:W3CDTF">2026-07-27T08:36:35Z</dcterms:created>
  <dcterms:modified xsi:type="dcterms:W3CDTF">2026-07-27T10:28:16Z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2026-07-27T00:00:00Z</vt:filetime>
  </property>
  <property fmtid="{D5CDD505-2E9C-101B-9397-08002B2CF9AE}" pid="3" name="Creator">
    <vt:lpwstr>Adobe InDesign 21.4 (Macintosh)</vt:lpwstr>
  </property>
  <property fmtid="{D5CDD505-2E9C-101B-9397-08002B2CF9AE}" pid="4" name="LastSaved">
    <vt:filetime>2026-07-27T00:00:00Z</vt:filetime>
  </property>
  <property fmtid="{D5CDD505-2E9C-101B-9397-08002B2CF9AE}" pid="5" name="Producer">
    <vt:lpwstr>Adobe PDF Library 18.0</vt:lpwstr>
  </property>
</Properties>
</file>